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50AD47-49C3-4E54-99EF-866877EB5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F93B1C3-D74F-4F07-9693-7FFC06995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A-43AA-4F4A-80F5-59356A533CC2}" type="datetimeFigureOut">
              <a:rPr lang="ko-KR" altLang="en-US" smtClean="0"/>
              <a:t>2024-11-08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0D80E36-21F2-4B42-8C45-A1699C681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E4862D4-6CEF-4478-995D-847A277C9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38EE-DAEF-4A1A-ADF0-0B9CCEBF5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43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804B5E5-9C73-47E6-A944-9BE3FEE4C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9253CD2-1717-409D-846D-ED979E3C7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33F7A5-55E3-471E-8A1D-20B36A7ED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7A91A-43AA-4F4A-80F5-59356A533CC2}" type="datetimeFigureOut">
              <a:rPr lang="ko-KR" altLang="en-US" smtClean="0"/>
              <a:t>2024-11-08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4502E0-C71E-4A92-9D14-EDEAB8607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BF2538-BA7D-4CB9-94CE-190DEC6C4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238EE-DAEF-4A1A-ADF0-0B9CCEBF5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82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8FC483-4B73-4497-99A3-2FE2318A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4450809-B25E-4C68-AA85-1A82A12F31E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7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A1E1E3-89DD-4D6C-B0EA-C7C0DD9BA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02EBDD-0BD4-4E80-8E71-8B8BE70F16C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2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55FE6A-553E-4151-9C6B-1FA25DB45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345C2F-6ABD-42AF-B2EC-CB6D60BB2EE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4B8DBD-F7D1-4850-A9B3-13F58772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759615-646B-452E-8136-3718F5025D5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5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C854540-7B3A-4908-A45F-F14D74BE3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3304D4-7683-4FB5-BA71-BA1C27FD1A4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4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EEB705D-0ABF-40FE-A3B8-2227608A8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B60F6D8-DA97-4E89-8AA4-5448777EA8E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4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EA6E05-0C49-42F3-BCAD-D69C16A21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068A8B-6FF8-4916-8B01-6686988A2F2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35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BC57EF4-9A61-4BD5-92FD-1E8F38F57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E6F27B5-39CC-4BC2-B576-20BFEC2F995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2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35AFB0D-F8C9-41B6-BF30-A8380215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4A70EA-DC16-4FAE-B3D7-324E1416ED4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7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89EEB5-A841-49BB-8AA4-48C47669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ACBFF9-5AB7-4EC9-8B98-9944D83F444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28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91BDB7D-F92A-4B7A-B430-574512DD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8F1724-FF1C-44EB-9289-C7AD2218D0C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7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661626A-911B-4B6D-B5E2-EC2665C0C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3484E5-25CB-4188-8B8C-1859B49FA8C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9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3514514-2B0B-4CA6-99D3-F2545974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EACEFF-6DD7-40E4-9AC4-7D74F69B07C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49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E3FCEA-A32D-402E-BA78-37256FFA1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D3DB870-75E2-4945-B8DF-286788D2EA4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23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3B3C1B-A5EB-4039-98C5-B17AA4D0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0F2638-701B-4228-B257-DE6819C4ECA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71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D43A9EF-64DC-4938-B102-C81D67C8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A9CDD4-0E96-4EEF-8BAE-583E3DEDD29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6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7F4139-72E1-457C-AAA5-B7B05E03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8E513A-885A-436D-BF17-D95C3F4F055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31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74B4FF-6513-407F-8E32-333EF9D3E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5BE335-7397-4274-8B3D-57DFB0246DF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7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F4E0525-D5AD-4B65-B578-3BB6A1C17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46082C-5B3E-445C-88FA-0D9D04F644A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39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FDAFCA-529E-4E99-99D1-2866C36C9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528AAF-333C-4829-BE6E-26482F82F9B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17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381673-AF8E-4362-A177-506B06ED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4883BE-FCF5-4278-8AF4-580FFDE8A84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16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F9ABF98-84BA-4859-ACF8-43B65FFD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B89F62-8BDA-4F9C-89B0-E30C813246E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2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CCA620-F07C-4CE0-B940-993FEF423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8CFA5E-9B6D-45E8-91CA-999A5B6636E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92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A433AB-6ED8-4DD9-B9FC-73F9D1216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0B21D6-D4EB-474B-998E-992B7725E9F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50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09BEF3-7A70-4EEC-9433-3756CB7E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EF1952-A71F-4941-8A1F-94AE91829DD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83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0D8AB5-094F-4FBE-ABCA-F7566D98D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9C9AE5-E96D-4BD2-90CD-AE4BB5511B5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74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8D032F2-A8AC-4CAD-9DC8-D81AD2E9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974E77-7F3D-477B-8750-1C36CF7AFB4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08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6A0036-6F5A-48A3-AFF0-5F1FF9349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0BDD2C-F192-4BF3-BB57-28082E7C9CF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64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81F812-5999-4F4B-B602-F58DFA81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3E6B182-6B86-4511-B7EE-999D28D97F4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10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AE1494-0380-4758-81E8-E4956123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55BD94-4B29-4027-B037-290D73F6716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18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102E44-7A53-4501-B959-307B48E60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D1511AA-4084-4D84-8F0E-4EB0C268BFF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2869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54A951F-DCFD-46A7-90C4-8C86C24A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0362B4-A924-434D-9DDD-347D2E12A67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4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73FB68C-A06D-42AF-8C4B-AC37DD7D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03EA5E-6CB6-483D-BD41-3C432B492CA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88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357C7F-C31D-48DE-A072-7C6869C0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B8167A-9959-4455-839F-CBE1086BCBB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895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92E9F7-02ED-4639-9B01-CEF7512AC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73A0BE-35D5-408A-9C4C-EDBA22E5A37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29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이충기</dc:creator>
  <cp:lastModifiedBy>이충기</cp:lastModifiedBy>
  <cp:revision>2</cp:revision>
  <dcterms:created xsi:type="dcterms:W3CDTF">2024-11-08T01:06:12Z</dcterms:created>
  <dcterms:modified xsi:type="dcterms:W3CDTF">2024-11-08T01:07:17Z</dcterms:modified>
</cp:coreProperties>
</file>