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80EE0B-AC3E-45E4-A005-6104998E1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E01728E-1A95-48C3-8D12-781253C32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DF85B-008E-4047-B216-834B51CA2A64}" type="datetimeFigureOut">
              <a:rPr lang="ko-KR" altLang="en-US" smtClean="0"/>
              <a:t>2024-11-08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C8FA5C9-AA68-4913-82DC-1D6528D3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01A7E28-A976-4EF7-BE66-1C1CBBB7C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9A2F0-EDDC-4305-9C73-B0A3FF6BDC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8044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8B9281B-2E51-47DA-B01B-AF94F517F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9CAB82A-26C4-4113-9A99-35C13673A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C3FF947-BA1A-44A1-8D50-4B1DEBBA02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DF85B-008E-4047-B216-834B51CA2A64}" type="datetimeFigureOut">
              <a:rPr lang="ko-KR" altLang="en-US" smtClean="0"/>
              <a:t>2024-11-08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1F0184A-F762-40AA-A989-C2B1213713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2E1042A-44E5-4A53-83DA-69EEA7A28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9A2F0-EDDC-4305-9C73-B0A3FF6BDC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080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56A5687-9023-46DB-B287-8AD1BE8BD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3B79CF7-72FA-4785-B630-32D5F23078F8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240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475ABF3-D14B-4A0A-B349-88561EEA5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3D3F0A7-C401-499E-9B23-2AC0541F2A1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768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66709D1-FCC4-4EA5-8EA3-526343116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0FD4EDF-0C73-4A4E-B297-FE1192C048F9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54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F04DD51-637A-4FA2-A730-C9FD7BE41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9B02235-02FB-49AD-9540-33CDCB406DB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136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71682DA-45B1-4688-93A6-B27B7FBC9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91E1A31-A742-46F9-BCC9-0AE4A6FD37B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93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7B7D024-30A5-44D3-A78E-025B70EE8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F58295B-B4A0-4931-A06A-F5ADBCDB1FC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77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E738B64-124A-44C0-A115-9686E0766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702C57D-2647-4997-A988-15494E78025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802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92E77EF-A10B-4F16-84B3-7D598D162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67641A0-699F-491F-882E-EAD6A7C5A58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77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89EC9E3-59A3-496D-BD4F-3EFC2935D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BB453F1-AADC-490F-BC5C-422DF7ECB39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02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5CAF762-CCDD-403E-8D76-02F61282A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44AB91E-F13F-4118-BEFE-59A2D6F1F79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285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F7753D4-A0C2-4065-90C9-C80EA31A4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3D391AF-6185-4DAB-8E86-BCDAD2843255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68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558BAE6-435E-48C4-92AA-8F89B2BB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DFBC89-200A-433D-B1FA-63F2FA73A4D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09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41431BE-D02C-4F82-8D12-896F8D735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F7AC1E0-6DCB-482D-AD30-AA2338A6482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4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B44C8FA-A88F-4DD5-82D0-D268A85DD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A7AEF9D-8629-4759-9567-A2B2BA32465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120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466364B-CEED-40CD-AB58-FFF5955D2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5C18FA7-C3BF-405E-BD87-B4AAA26D782F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969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0098088-0553-44B0-84D1-E67B08AD9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F49C02C-E2B9-4E35-8C7E-22DFC52B677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692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1A7513B-DE95-4FFD-8C8A-06740D0AD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FA5BB5-9386-466A-8308-6658F52A5D75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571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9158F99-FD97-4270-9BF9-3DA467D60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19C6574-0C67-4F51-8709-1AABC7E900A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095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0A18F0A-501A-4ED0-AFD6-5E24BD066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9DA28AC-A353-49BD-A75F-1699D98EC3B2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042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B5DB4AC-918F-45A7-AE65-8FC9830B8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9185FA3-228C-4889-A68D-A318F940C0A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40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5509F2B-F345-4622-A7CE-505533F3E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E33F794-491B-4B60-91DD-8984B922A042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70CD3E1-4B4C-47B1-BC51-DAEAE42CD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954BF72-87BA-4724-868E-9ACCE802A9F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7534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732F621-8610-40FB-ADB0-16A861F0D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C0195A4-2C65-488B-BF3C-75092662E84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7712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209F826-5855-4CB1-9C86-46B3B3839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120FBF8-F930-410F-82A8-5977235ADF1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58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6DF46EA-09D5-4EC1-964D-8A3DA003E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54058C3-4728-4791-AE45-C93D7C814592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917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378BC99-53D8-4B46-87CC-84364093E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A60F90A-BE3A-4346-A704-933352E9CEE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4828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E77B1D3-72F2-4567-8219-634E5CEAE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BA1F1D9-FC21-4397-9F50-5676E0929FA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077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9B2ED3A-D8B2-4A31-BE67-3FD52DA07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64E223-9D48-4075-9306-9ED612BE390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5924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A518FD4-C0D8-45BC-ACA5-508B982CB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CED3229-BAC9-4E27-9DFB-0AEA9A25191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523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B168C6E-C834-48E2-A646-AEB9EBB2B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8205068-F3E5-42B3-B306-C8E6CDE15195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6724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8013DFB-B238-4CF5-84D3-0CDB4E09C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B53D52D-C9ED-43D0-99A1-098B07F06B87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488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DA45A3D-C710-49BE-B9FE-7FD10C190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A87C38F-FB8F-4599-A66D-968F8F48D48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9820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074A76D-AD57-4B3C-BB32-96570CFF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BAF1845-C5F9-49CA-A905-EAA3A26AC4E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5933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CC0D0C7-9342-446B-80DE-E8AE50A54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C0FF92E-4AC7-496C-9C8E-C7BC7E9F180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35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화면 슬라이드 쇼(4:3)</PresentationFormat>
  <Paragraphs>0</Paragraphs>
  <Slides>34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이충기</dc:creator>
  <cp:lastModifiedBy>이충기</cp:lastModifiedBy>
  <cp:revision>2</cp:revision>
  <dcterms:created xsi:type="dcterms:W3CDTF">2024-11-08T01:05:13Z</dcterms:created>
  <dcterms:modified xsi:type="dcterms:W3CDTF">2024-11-08T01:08:14Z</dcterms:modified>
</cp:coreProperties>
</file>