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BBBE0A-0139-4819-AF63-35078FA2E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7F26535-C54E-4BD6-9B2F-3F8D7E69D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1E4E07-8D28-479A-8DAF-F49FDDF71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E03395-E0D4-4E2D-853E-61B5CB287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2DDF3E-2FE5-4699-9EFD-C28CDE846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63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C52068-3F82-4D5E-B5D8-08E02772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B25064-76A9-428C-8B75-5F302FB4E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A208A-047F-4567-86CC-CE302D8F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139FCA-E2F0-4ECD-8521-F0F090F10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1957BC-AA7D-4F01-8A27-B9D49A1E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83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C4C37F-DAC0-4E7D-97F2-13A2FA1F4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F98647-A686-4706-B032-1792375DE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CE6C54-C225-40BE-9FEA-D4D8603E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1461D3-9B49-4855-9E4D-0E1AA2F2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ABA906-56E4-42B2-8955-C9C1E0E1D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466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6913B9-C7C6-4975-8ED3-603FDD62C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A7770B-965C-4FF4-AF27-20D00FED0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E4E3EB3-CE4D-4CB5-8E43-5268A83BA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2AD788-45FB-4BF4-9F70-148D5883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6C69961-4F4D-4EC2-BBA7-B1F9D673D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C9E1A4B-52BE-4C63-86F7-DEE652C5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23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6A4ECF-382A-4532-9FF3-BB9042DF6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6DF29E4-01BB-442D-9F9D-6C8603E5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3B64B99-7ACB-4ADA-9F14-6DBF22B3D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3E437D5-FC48-43C6-9262-DCBBC11D3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4AA8B42-C23A-4770-A7F0-0CFD5ED239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1FF9F50-E698-4E7E-974E-7DBB27901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7D82837-7442-47E2-A0FB-AED63D57A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25E18B5-559E-4A7A-8883-8D88A3CE4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41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542445-AD00-4436-AC7C-9BD7F16F5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05C30E5-5250-4262-8DFF-D440FC5DC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E4F1019-7877-4216-950F-E0649E13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9049BDA-1D36-4225-89A4-565CEDC5E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67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6E46088-F4F0-4266-9200-592659CB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E289C1B-5139-484F-9C65-E13FC4F5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5FC7A9-1AD1-435F-9BE1-FE7C2A3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024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A44339-AECB-4A4B-ADC8-C71B0BB7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B58929-64A2-4129-93BC-C4E92EC3D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D7F9D6-574F-4FA8-B146-5C288A9D1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B25C665-E604-4D7C-8EE1-AC7B9F55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4CE7CF2-BFB7-4CF8-A54C-C4540F89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D14FD0-92EE-4070-8158-577BF24C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547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D63847-8383-49E8-8718-A40A1D39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841DF6B-D3D6-41DC-9D06-F0EACD18B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1EA03A7-5AE4-49F4-A423-BAB3CA805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694F0D-AEF3-4FEC-889D-7B6DD18B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255670-56D9-4C19-BEAC-B0F8C76D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8E9AF2B-9965-4685-8D0F-09FC82E4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5714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FAF67C-EB9A-4BF1-A614-15BFA024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E28E7C-03BF-4D83-822B-E6F34CEA9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D65640-0009-488A-BE53-0B8D121A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49A1D1-9B8F-44C8-A07F-83129CBA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0F7065-1ADA-4202-9350-AC1491979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900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708CB8C-DE96-440E-A70D-14E4C585A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A16FD67-4B4D-47FB-AFB6-A1D7C6B39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5B03D6-7024-484B-96D5-FB0BFAB53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64E5C4-5AA9-4908-B0C8-522D27A2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839DE7-36C0-48DB-ADA0-CA6F44C4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40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A1D9851-82EB-456C-AD57-58BC83B3E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C54CAB-506C-4013-8871-838C0966A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618BC7-886E-4435-B20E-92475DB10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F4ABB-1417-42EE-80DA-CF2FDFBBCC4B}" type="datetimeFigureOut">
              <a:rPr lang="ko-KR" altLang="en-US" smtClean="0"/>
              <a:t>2023-07-20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3D30D2-3484-421A-8CDF-1BDDDC139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54C148-7C0F-4D4D-A12E-1C954D2D5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6DE0-7FB7-4541-BC0D-34E4BDE330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03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7756D26-42AB-443A-AF48-A40BAE37521D}"/>
              </a:ext>
            </a:extLst>
          </p:cNvPr>
          <p:cNvSpPr txBox="1"/>
          <p:nvPr/>
        </p:nvSpPr>
        <p:spPr>
          <a:xfrm>
            <a:off x="230955" y="513539"/>
            <a:ext cx="4372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/>
              <a:t>글로리</a:t>
            </a:r>
            <a:r>
              <a:rPr lang="ko-KR" altLang="en-US" sz="2800" dirty="0"/>
              <a:t> 가든 스터디 카페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2797529-C728-4BE6-AD05-A0CBB36D3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633" y="1489165"/>
            <a:ext cx="5082596" cy="494211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F055DB9-E0A0-4ECB-9011-FBDDE14F2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836" y="1534242"/>
            <a:ext cx="1469805" cy="1275633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103612F2-1A1B-44D6-AB7D-43D254A6A107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496050" y="2172058"/>
            <a:ext cx="2132786" cy="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8" name="그림 17">
            <a:extLst>
              <a:ext uri="{FF2B5EF4-FFF2-40B4-BE49-F238E27FC236}">
                <a16:creationId xmlns:a16="http://schemas.microsoft.com/office/drawing/2014/main" id="{2BC6C6C3-91DD-45B7-A27D-9A59ACEBF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13" y="1534242"/>
            <a:ext cx="1469805" cy="1275633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D1AD63-2FDC-4181-853C-AEE1769FF4BA}"/>
              </a:ext>
            </a:extLst>
          </p:cNvPr>
          <p:cNvSpPr txBox="1"/>
          <p:nvPr/>
        </p:nvSpPr>
        <p:spPr>
          <a:xfrm>
            <a:off x="8562161" y="2886075"/>
            <a:ext cx="3029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벽면 시공법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스타코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빈티지</a:t>
            </a:r>
            <a:endParaRPr lang="ko-KR" altLang="en-US" sz="16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5D69B83B-D32C-4E84-AC40-025B83EA4CAF}"/>
              </a:ext>
            </a:extLst>
          </p:cNvPr>
          <p:cNvCxnSpPr>
            <a:cxnSpLocks/>
          </p:cNvCxnSpPr>
          <p:nvPr/>
        </p:nvCxnSpPr>
        <p:spPr>
          <a:xfrm flipH="1" flipV="1">
            <a:off x="5953125" y="4600461"/>
            <a:ext cx="2675711" cy="2410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005C456-CE2F-43A3-AD5A-41D4B6B6F4D6}"/>
              </a:ext>
            </a:extLst>
          </p:cNvPr>
          <p:cNvSpPr txBox="1"/>
          <p:nvPr/>
        </p:nvSpPr>
        <p:spPr>
          <a:xfrm>
            <a:off x="8562161" y="5181595"/>
            <a:ext cx="3095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바닥 시공법 </a:t>
            </a:r>
            <a:r>
              <a:rPr lang="en-US" altLang="ko-KR" dirty="0"/>
              <a:t>: </a:t>
            </a:r>
            <a:r>
              <a:rPr lang="ko-KR" altLang="en-US" dirty="0" err="1"/>
              <a:t>데코타일</a:t>
            </a:r>
            <a:r>
              <a:rPr lang="ko-KR" altLang="en-US" dirty="0"/>
              <a:t> 시공</a:t>
            </a:r>
            <a:r>
              <a:rPr lang="en-US" altLang="ko-KR" dirty="0"/>
              <a:t>(</a:t>
            </a:r>
            <a:r>
              <a:rPr lang="ko-KR" altLang="en-US" dirty="0" err="1"/>
              <a:t>헤링본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875841F5-33A0-4345-838B-2EB5098A93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78" y="1508573"/>
            <a:ext cx="1364498" cy="132071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9EC7BB31-E7A2-42F9-ABD2-D9033D991F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4" y="1494339"/>
            <a:ext cx="1364499" cy="133494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5A8194F-E00D-467F-AF33-3A9912EEC31F}"/>
              </a:ext>
            </a:extLst>
          </p:cNvPr>
          <p:cNvCxnSpPr>
            <a:cxnSpLocks/>
          </p:cNvCxnSpPr>
          <p:nvPr/>
        </p:nvCxnSpPr>
        <p:spPr>
          <a:xfrm>
            <a:off x="3075701" y="2015841"/>
            <a:ext cx="1946023" cy="39398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5EF30C2-7D6C-439B-B240-1169BB099A14}"/>
              </a:ext>
            </a:extLst>
          </p:cNvPr>
          <p:cNvSpPr txBox="1"/>
          <p:nvPr/>
        </p:nvSpPr>
        <p:spPr>
          <a:xfrm>
            <a:off x="187087" y="3017405"/>
            <a:ext cx="3029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테이블 상판 자재 </a:t>
            </a:r>
            <a:r>
              <a:rPr lang="en-US" altLang="ko-KR" sz="1600" dirty="0"/>
              <a:t>: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멀바우</a:t>
            </a:r>
            <a:endParaRPr lang="en-US" altLang="ko-KR" sz="16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3EDB1E-BD37-4A6E-A766-D41FF39948CB}"/>
              </a:ext>
            </a:extLst>
          </p:cNvPr>
          <p:cNvSpPr txBox="1"/>
          <p:nvPr/>
        </p:nvSpPr>
        <p:spPr>
          <a:xfrm>
            <a:off x="261569" y="4005471"/>
            <a:ext cx="2814132" cy="212365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건축 부분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내측 스터디 카페 구축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중앙 테이블 비치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r>
              <a:rPr lang="ko-KR" altLang="en-US" sz="1200" b="1" dirty="0"/>
              <a:t>전기 부분</a:t>
            </a:r>
            <a:endParaRPr lang="en-US" altLang="ko-KR" sz="1200" b="1" dirty="0"/>
          </a:p>
          <a:p>
            <a:pPr marL="228600" indent="-228600">
              <a:buAutoNum type="arabicPeriod"/>
            </a:pPr>
            <a:r>
              <a:rPr lang="ko-KR" altLang="en-US" sz="1200" dirty="0"/>
              <a:t>상부 조명 </a:t>
            </a:r>
            <a:r>
              <a:rPr lang="en-US" altLang="ko-KR" sz="1200" dirty="0"/>
              <a:t>: </a:t>
            </a:r>
            <a:r>
              <a:rPr lang="ko-KR" altLang="en-US" sz="1200" dirty="0"/>
              <a:t>레일조명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 err="1"/>
              <a:t>바텐</a:t>
            </a:r>
            <a:r>
              <a:rPr lang="ko-KR" altLang="en-US" sz="1200" dirty="0"/>
              <a:t> 테이블 벽면측 콘센트 인출</a:t>
            </a:r>
            <a:endParaRPr lang="en-US" altLang="ko-KR" sz="1200" dirty="0"/>
          </a:p>
          <a:p>
            <a:r>
              <a:rPr lang="en-US" altLang="ko-KR" sz="1200" dirty="0"/>
              <a:t>    : </a:t>
            </a:r>
            <a:r>
              <a:rPr lang="ko-KR" altLang="en-US" sz="1200" dirty="0"/>
              <a:t>노트북 및 휴대폰 충전용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b="1" dirty="0"/>
              <a:t>냉</a:t>
            </a:r>
            <a:r>
              <a:rPr lang="en-US" altLang="ko-KR" sz="1200" b="1" dirty="0"/>
              <a:t>/</a:t>
            </a:r>
            <a:r>
              <a:rPr lang="ko-KR" altLang="en-US" sz="1200" b="1" dirty="0"/>
              <a:t>난방 부분</a:t>
            </a:r>
            <a:r>
              <a:rPr lang="en-US" altLang="ko-KR" sz="1200" b="1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냉</a:t>
            </a:r>
            <a:r>
              <a:rPr lang="en-US" altLang="ko-KR" sz="1200" dirty="0"/>
              <a:t>/</a:t>
            </a:r>
            <a:r>
              <a:rPr lang="ko-KR" altLang="en-US" sz="1200" dirty="0"/>
              <a:t>난방기 설치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248594D5-5C32-433B-9BF4-09734A9E8C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600" y="3793947"/>
            <a:ext cx="1466712" cy="133539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81531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AB7E19A-D5EE-49E1-9CC6-F21968E90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30" y="0"/>
            <a:ext cx="1109708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A2FF1A-5EC3-431E-9A0B-5B8D42532BFE}"/>
              </a:ext>
            </a:extLst>
          </p:cNvPr>
          <p:cNvSpPr txBox="1"/>
          <p:nvPr/>
        </p:nvSpPr>
        <p:spPr>
          <a:xfrm>
            <a:off x="548895" y="363414"/>
            <a:ext cx="5282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화평관 </a:t>
            </a:r>
            <a:r>
              <a:rPr lang="ko-KR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스터디카페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및 휴게공간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1C5E33D-4C30-4DE6-8652-5AF32ECCB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438" y="5024278"/>
            <a:ext cx="1466712" cy="133539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001220D-7E4A-48AA-8AF4-507E4741E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505" y="5024278"/>
            <a:ext cx="1466712" cy="1335394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7545B945-949B-4A6E-BEB1-DD2A4520FA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238" y="5029877"/>
            <a:ext cx="1466712" cy="133539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4A7FB0D-EC89-426F-A741-20E8C6436343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8258175" y="2857500"/>
            <a:ext cx="3181419" cy="217237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F4D21096-9F02-4ED0-8890-835D5E7AC012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4762500" y="3257550"/>
            <a:ext cx="704361" cy="176672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2A949B1E-8F4B-4FEE-AC0B-EEEA105F626A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6753225" y="4695825"/>
            <a:ext cx="1714569" cy="328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03BA39D-CECB-4546-BE72-E6D862E3922E}"/>
              </a:ext>
            </a:extLst>
          </p:cNvPr>
          <p:cNvSpPr txBox="1"/>
          <p:nvPr/>
        </p:nvSpPr>
        <p:spPr>
          <a:xfrm>
            <a:off x="7686675" y="6488668"/>
            <a:ext cx="1533525" cy="369332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바닥 </a:t>
            </a:r>
            <a:r>
              <a:rPr lang="ko-KR" altLang="en-US" dirty="0" err="1"/>
              <a:t>헤링본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DF08EE-1F59-4879-8C93-00F0CE94E51D}"/>
              </a:ext>
            </a:extLst>
          </p:cNvPr>
          <p:cNvSpPr txBox="1"/>
          <p:nvPr/>
        </p:nvSpPr>
        <p:spPr>
          <a:xfrm>
            <a:off x="4673081" y="6488668"/>
            <a:ext cx="1533525" cy="369332"/>
          </a:xfrm>
          <a:prstGeom prst="rect">
            <a:avLst/>
          </a:prstGeom>
          <a:solidFill>
            <a:schemeClr val="bg1"/>
          </a:solidFill>
          <a:ln w="317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/>
              <a:t>청고타일</a:t>
            </a:r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B6CB1-58D6-44AF-8B83-E12008FF8763}"/>
              </a:ext>
            </a:extLst>
          </p:cNvPr>
          <p:cNvSpPr txBox="1"/>
          <p:nvPr/>
        </p:nvSpPr>
        <p:spPr>
          <a:xfrm>
            <a:off x="10672823" y="6488668"/>
            <a:ext cx="1533525" cy="369332"/>
          </a:xfrm>
          <a:prstGeom prst="rect">
            <a:avLst/>
          </a:prstGeom>
          <a:solidFill>
            <a:schemeClr val="bg1"/>
          </a:solidFill>
          <a:ln w="317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/>
              <a:t>웨이스코팅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85E4C88-8C4A-4D5A-9656-E6C3EEDFE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274" y="5029877"/>
            <a:ext cx="1466712" cy="1335394"/>
          </a:xfrm>
          <a:prstGeom prst="rect">
            <a:avLst/>
          </a:prstGeom>
          <a:solidFill>
            <a:srgbClr val="7030A0"/>
          </a:solidFill>
          <a:ln w="28575">
            <a:solidFill>
              <a:srgbClr val="7030A0"/>
            </a:solidFill>
          </a:ln>
        </p:spPr>
      </p:pic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5FFF0D6F-6EBB-476E-9EC4-88A0C56A33B7}"/>
              </a:ext>
            </a:extLst>
          </p:cNvPr>
          <p:cNvCxnSpPr>
            <a:cxnSpLocks/>
            <a:stCxn id="9" idx="1"/>
          </p:cNvCxnSpPr>
          <p:nvPr/>
        </p:nvCxnSpPr>
        <p:spPr>
          <a:xfrm flipV="1">
            <a:off x="1692274" y="2295525"/>
            <a:ext cx="1155701" cy="340204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BEAF304-EB17-457C-8B17-DAACDE1F4F8E}"/>
              </a:ext>
            </a:extLst>
          </p:cNvPr>
          <p:cNvSpPr txBox="1"/>
          <p:nvPr/>
        </p:nvSpPr>
        <p:spPr>
          <a:xfrm>
            <a:off x="0" y="6488668"/>
            <a:ext cx="3183683" cy="369332"/>
          </a:xfrm>
          <a:prstGeom prst="rect">
            <a:avLst/>
          </a:prstGeom>
          <a:solidFill>
            <a:schemeClr val="bg1"/>
          </a:solidFill>
          <a:ln w="317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천정 </a:t>
            </a:r>
            <a:r>
              <a:rPr lang="ko-KR" altLang="en-US" dirty="0" err="1"/>
              <a:t>합성목제</a:t>
            </a:r>
            <a:r>
              <a:rPr lang="ko-KR" altLang="en-US" dirty="0"/>
              <a:t> </a:t>
            </a:r>
            <a:r>
              <a:rPr lang="ko-KR" altLang="en-US" dirty="0" err="1"/>
              <a:t>사이딩</a:t>
            </a:r>
            <a:r>
              <a:rPr lang="ko-KR" altLang="en-US" dirty="0"/>
              <a:t> 시공 </a:t>
            </a:r>
            <a:endParaRPr lang="en-US" altLang="ko-KR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D71CE17-82E9-457E-8BA9-A1DFDA6C3B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" y="5029878"/>
            <a:ext cx="1653364" cy="1335394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28327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E69689C-F2C2-47B1-862B-63B8C235412C}"/>
              </a:ext>
            </a:extLst>
          </p:cNvPr>
          <p:cNvSpPr txBox="1"/>
          <p:nvPr/>
        </p:nvSpPr>
        <p:spPr>
          <a:xfrm>
            <a:off x="344179" y="1125201"/>
            <a:ext cx="5639680" cy="323165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건축 부분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벽측 제작 의자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기둥 </a:t>
            </a:r>
            <a:r>
              <a:rPr lang="en-US" altLang="ko-KR" sz="1200" dirty="0"/>
              <a:t>: </a:t>
            </a:r>
            <a:r>
              <a:rPr lang="ko-KR" altLang="en-US" sz="1200" dirty="0"/>
              <a:t>상부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청고타일</a:t>
            </a:r>
            <a:r>
              <a:rPr lang="en-US" altLang="ko-KR" sz="1200" dirty="0"/>
              <a:t>), </a:t>
            </a:r>
            <a:r>
              <a:rPr lang="ko-KR" altLang="en-US" sz="1200" dirty="0"/>
              <a:t>하부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웨이스코팅</a:t>
            </a:r>
            <a:r>
              <a:rPr lang="en-US" altLang="ko-KR" sz="1200" dirty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/>
              <a:t>벽체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청코타일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바닥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헤링본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데코타일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중앙 테이블 비치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통로 벽면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청고타일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천정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넥산부분</a:t>
            </a:r>
            <a:r>
              <a:rPr lang="ko-KR" altLang="en-US" sz="1200" dirty="0"/>
              <a:t> 청소</a:t>
            </a:r>
            <a:r>
              <a:rPr lang="en-US" altLang="ko-KR" sz="1200" dirty="0"/>
              <a:t>, </a:t>
            </a:r>
            <a:r>
              <a:rPr lang="ko-KR" altLang="en-US" sz="1200" dirty="0"/>
              <a:t>나머지 부분은 </a:t>
            </a:r>
            <a:r>
              <a:rPr lang="ko-KR" altLang="en-US" sz="1200" dirty="0" err="1"/>
              <a:t>합성목제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사이딩</a:t>
            </a:r>
            <a:r>
              <a:rPr lang="ko-KR" altLang="en-US" sz="1200" dirty="0"/>
              <a:t> 시공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r>
              <a:rPr lang="ko-KR" altLang="en-US" sz="1200" b="1" dirty="0"/>
              <a:t>전기 부분</a:t>
            </a:r>
            <a:endParaRPr lang="en-US" altLang="ko-KR" sz="1200" b="1" dirty="0"/>
          </a:p>
          <a:p>
            <a:pPr marL="228600" indent="-228600">
              <a:buAutoNum type="arabicPeriod"/>
            </a:pPr>
            <a:r>
              <a:rPr lang="ko-KR" altLang="en-US" sz="1200" dirty="0"/>
              <a:t>상부 조명 </a:t>
            </a:r>
            <a:r>
              <a:rPr lang="en-US" altLang="ko-KR" sz="1200" dirty="0"/>
              <a:t>: </a:t>
            </a:r>
            <a:r>
              <a:rPr lang="ko-KR" altLang="en-US" sz="1200" dirty="0"/>
              <a:t>레일조명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제작 의자 하부 콘센트 인출</a:t>
            </a:r>
            <a:endParaRPr lang="en-US" altLang="ko-KR" sz="1200" dirty="0"/>
          </a:p>
          <a:p>
            <a:r>
              <a:rPr lang="en-US" altLang="ko-KR" sz="1200" dirty="0"/>
              <a:t>    : </a:t>
            </a:r>
            <a:r>
              <a:rPr lang="ko-KR" altLang="en-US" sz="1200" dirty="0"/>
              <a:t>노트북 및 휴대폰 충전용</a:t>
            </a:r>
            <a:endParaRPr lang="en-US" altLang="ko-KR" sz="1200" dirty="0"/>
          </a:p>
          <a:p>
            <a:pPr marL="228600" indent="-228600">
              <a:buAutoNum type="arabicPeriod" startAt="3"/>
            </a:pPr>
            <a:r>
              <a:rPr lang="ko-KR" altLang="en-US" sz="1200" dirty="0"/>
              <a:t>벽체 </a:t>
            </a:r>
            <a:r>
              <a:rPr lang="en-US" altLang="ko-KR" sz="1200" dirty="0"/>
              <a:t>: </a:t>
            </a:r>
            <a:r>
              <a:rPr lang="ko-KR" altLang="en-US" sz="1200" dirty="0"/>
              <a:t>간접조명</a:t>
            </a:r>
            <a:endParaRPr lang="en-US" altLang="ko-KR" sz="1200" dirty="0"/>
          </a:p>
          <a:p>
            <a:pPr marL="228600" indent="-228600">
              <a:buAutoNum type="arabicPeriod" startAt="3"/>
            </a:pPr>
            <a:r>
              <a:rPr lang="ko-KR" altLang="en-US" sz="1200" dirty="0"/>
              <a:t>중앙 기둥 </a:t>
            </a:r>
            <a:r>
              <a:rPr lang="en-US" altLang="ko-KR" sz="1200" dirty="0"/>
              <a:t>: LED </a:t>
            </a:r>
            <a:r>
              <a:rPr lang="ko-KR" altLang="en-US" sz="1200" dirty="0"/>
              <a:t>시계 설치</a:t>
            </a:r>
            <a:endParaRPr lang="en-US" altLang="ko-KR" sz="1200" dirty="0"/>
          </a:p>
          <a:p>
            <a:endParaRPr lang="en-US" altLang="ko-KR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C5400-498A-4EA2-9611-F502FD25A7BE}"/>
              </a:ext>
            </a:extLst>
          </p:cNvPr>
          <p:cNvSpPr txBox="1"/>
          <p:nvPr/>
        </p:nvSpPr>
        <p:spPr>
          <a:xfrm>
            <a:off x="344179" y="513539"/>
            <a:ext cx="7615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/>
              <a:t>화평관 </a:t>
            </a:r>
            <a:r>
              <a:rPr lang="ko-KR" altLang="en-US" sz="2800" dirty="0" err="1"/>
              <a:t>스터디카페</a:t>
            </a:r>
            <a:r>
              <a:rPr lang="ko-KR" altLang="en-US" sz="2800" dirty="0"/>
              <a:t> 및 휴게공간 세부내용 설명</a:t>
            </a:r>
          </a:p>
        </p:txBody>
      </p:sp>
    </p:spTree>
    <p:extLst>
      <p:ext uri="{BB962C8B-B14F-4D97-AF65-F5344CB8AC3E}">
        <p14:creationId xmlns:p14="http://schemas.microsoft.com/office/powerpoint/2010/main" val="2985324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348F93-70F0-4DF1-B97A-E39A7B264327}"/>
              </a:ext>
            </a:extLst>
          </p:cNvPr>
          <p:cNvSpPr txBox="1"/>
          <p:nvPr/>
        </p:nvSpPr>
        <p:spPr>
          <a:xfrm>
            <a:off x="344179" y="513539"/>
            <a:ext cx="3342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/>
              <a:t>믿음관 스터디 카페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5738CC-DA08-4922-ADFF-1CB061DAC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" y="1132115"/>
            <a:ext cx="5282103" cy="254290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4F7B7CA-6617-4661-968A-9DEA5F4B0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817" y="1131847"/>
            <a:ext cx="5282102" cy="254290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3EFE900-8B4D-4B4D-AFDC-99560A5A9F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308" y="3892364"/>
            <a:ext cx="1500326" cy="135791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7CF112C-D4A4-4513-9AC2-AD2E5B870BBC}"/>
              </a:ext>
            </a:extLst>
          </p:cNvPr>
          <p:cNvCxnSpPr/>
          <p:nvPr/>
        </p:nvCxnSpPr>
        <p:spPr>
          <a:xfrm flipH="1" flipV="1">
            <a:off x="3785882" y="2716705"/>
            <a:ext cx="548640" cy="116694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D66AEFA2-A766-4B76-A9D5-BA467A318F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050" y="3883655"/>
            <a:ext cx="1498811" cy="13666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C49AC56-8B61-4D1E-A505-7785467D0B3B}"/>
              </a:ext>
            </a:extLst>
          </p:cNvPr>
          <p:cNvCxnSpPr>
            <a:cxnSpLocks/>
          </p:cNvCxnSpPr>
          <p:nvPr/>
        </p:nvCxnSpPr>
        <p:spPr>
          <a:xfrm flipV="1">
            <a:off x="7382492" y="1603337"/>
            <a:ext cx="877476" cy="22787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>
            <a:extLst>
              <a:ext uri="{FF2B5EF4-FFF2-40B4-BE49-F238E27FC236}">
                <a16:creationId xmlns:a16="http://schemas.microsoft.com/office/drawing/2014/main" id="{EAAD10AF-A170-4B2B-BBFC-1E90CCEC5C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81" y="3883655"/>
            <a:ext cx="1498811" cy="13666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963E850-8D0A-47C0-ACE9-416A15AF99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975" y="3892433"/>
            <a:ext cx="1500338" cy="135784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45F6BE1-6D2B-4016-B8DE-0BF8F427726A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9954264" y="1441303"/>
            <a:ext cx="122880" cy="24511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3EE7E2D-D722-4BE3-B85B-6B6A60B5DC48}"/>
              </a:ext>
            </a:extLst>
          </p:cNvPr>
          <p:cNvSpPr txBox="1"/>
          <p:nvPr/>
        </p:nvSpPr>
        <p:spPr>
          <a:xfrm>
            <a:off x="3619960" y="5371050"/>
            <a:ext cx="1633021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바닥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데코타일</a:t>
            </a:r>
            <a:endParaRPr lang="ko-KR" altLang="en-US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3382B2-666B-4EDD-BF3F-7B2123D7A81B}"/>
              </a:ext>
            </a:extLst>
          </p:cNvPr>
          <p:cNvSpPr txBox="1"/>
          <p:nvPr/>
        </p:nvSpPr>
        <p:spPr>
          <a:xfrm>
            <a:off x="9306477" y="5374210"/>
            <a:ext cx="2004442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/>
              <a:t>벽체상부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청고타일</a:t>
            </a:r>
            <a:endParaRPr lang="ko-KR" altLang="en-US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D595BC-ACA0-4143-8559-79A67C2B4D14}"/>
              </a:ext>
            </a:extLst>
          </p:cNvPr>
          <p:cNvSpPr txBox="1"/>
          <p:nvPr/>
        </p:nvSpPr>
        <p:spPr>
          <a:xfrm>
            <a:off x="6626947" y="5371050"/>
            <a:ext cx="1633021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벽체 </a:t>
            </a:r>
            <a:r>
              <a:rPr lang="en-US" altLang="ko-KR" sz="1600" dirty="0"/>
              <a:t>: </a:t>
            </a:r>
            <a:r>
              <a:rPr lang="ko-KR" altLang="en-US" sz="1600" dirty="0"/>
              <a:t>필름시공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95216E15-CC06-4632-AAED-CCCD0AC967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78" y="3892364"/>
            <a:ext cx="1364498" cy="135791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EB92656F-7F29-4D07-8BAC-E71BE99EFD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89" y="3892364"/>
            <a:ext cx="1364499" cy="1357911"/>
          </a:xfrm>
          <a:prstGeom prst="rect">
            <a:avLst/>
          </a:prstGeom>
          <a:solidFill>
            <a:srgbClr val="00B050"/>
          </a:solidFill>
          <a:ln w="28575">
            <a:solidFill>
              <a:srgbClr val="FF0000"/>
            </a:solidFill>
          </a:ln>
        </p:spPr>
      </p:pic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60578DA-297D-430F-A49A-9C09F5150533}"/>
              </a:ext>
            </a:extLst>
          </p:cNvPr>
          <p:cNvCxnSpPr>
            <a:cxnSpLocks/>
          </p:cNvCxnSpPr>
          <p:nvPr/>
        </p:nvCxnSpPr>
        <p:spPr>
          <a:xfrm flipV="1">
            <a:off x="1672039" y="1620233"/>
            <a:ext cx="379440" cy="22896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1FE06C4-3783-4443-B44E-E024B9429061}"/>
              </a:ext>
            </a:extLst>
          </p:cNvPr>
          <p:cNvSpPr txBox="1"/>
          <p:nvPr/>
        </p:nvSpPr>
        <p:spPr>
          <a:xfrm>
            <a:off x="251403" y="5371050"/>
            <a:ext cx="2817370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테이블 상판 자재 </a:t>
            </a:r>
            <a:r>
              <a:rPr lang="en-US" altLang="ko-KR" sz="1600" dirty="0"/>
              <a:t>: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멀바우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44179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E9B037-EB65-47E5-A973-EE4D2CE2F017}"/>
              </a:ext>
            </a:extLst>
          </p:cNvPr>
          <p:cNvSpPr txBox="1"/>
          <p:nvPr/>
        </p:nvSpPr>
        <p:spPr>
          <a:xfrm>
            <a:off x="230954" y="513539"/>
            <a:ext cx="5751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믿음관 </a:t>
            </a:r>
            <a:r>
              <a:rPr lang="ko-KR" altLang="en-US" sz="2800" dirty="0"/>
              <a:t>스터디 카페 세부내용 설명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2A0D3-5EF9-46A8-B831-AA675695F480}"/>
              </a:ext>
            </a:extLst>
          </p:cNvPr>
          <p:cNvSpPr txBox="1"/>
          <p:nvPr/>
        </p:nvSpPr>
        <p:spPr>
          <a:xfrm>
            <a:off x="329150" y="1262625"/>
            <a:ext cx="4286393" cy="397031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건축 부분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벽체 </a:t>
            </a:r>
            <a:r>
              <a:rPr lang="en-US" altLang="ko-KR" sz="1200" dirty="0"/>
              <a:t>: </a:t>
            </a:r>
            <a:r>
              <a:rPr lang="ko-KR" altLang="en-US" sz="1200" dirty="0"/>
              <a:t>시트지 교체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 err="1"/>
              <a:t>벽체상부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목보드</a:t>
            </a:r>
            <a:r>
              <a:rPr lang="ko-KR" altLang="en-US" sz="1200" dirty="0"/>
              <a:t> 또는 벽돌타일 시공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천정 </a:t>
            </a:r>
            <a:r>
              <a:rPr lang="en-US" altLang="ko-KR" sz="1200" dirty="0"/>
              <a:t>: </a:t>
            </a:r>
            <a:r>
              <a:rPr lang="ko-KR" altLang="en-US" sz="1200" dirty="0"/>
              <a:t>석고 </a:t>
            </a:r>
            <a:r>
              <a:rPr lang="en-US" altLang="ko-KR" sz="1200" dirty="0"/>
              <a:t>2P </a:t>
            </a:r>
            <a:r>
              <a:rPr lang="ko-KR" altLang="en-US" sz="1200" dirty="0"/>
              <a:t>및 도장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바닥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데코타일</a:t>
            </a:r>
            <a:r>
              <a:rPr lang="ko-KR" altLang="en-US" sz="1200" dirty="0"/>
              <a:t> 시공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중앙 테이블 재사용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r>
              <a:rPr lang="ko-KR" altLang="en-US" sz="1200" b="1" dirty="0"/>
              <a:t>전기 부분</a:t>
            </a:r>
            <a:endParaRPr lang="en-US" altLang="ko-KR" sz="1200" b="1" dirty="0"/>
          </a:p>
          <a:p>
            <a:pPr marL="228600" indent="-228600">
              <a:buAutoNum type="arabicPeriod"/>
            </a:pPr>
            <a:r>
              <a:rPr lang="ko-KR" altLang="en-US" sz="1200" dirty="0"/>
              <a:t>상부 조명 </a:t>
            </a:r>
            <a:r>
              <a:rPr lang="en-US" altLang="ko-KR" sz="1200" dirty="0"/>
              <a:t>: </a:t>
            </a:r>
            <a:r>
              <a:rPr lang="ko-KR" altLang="en-US" sz="1200" dirty="0"/>
              <a:t>기존조명 철거 및 </a:t>
            </a:r>
            <a:r>
              <a:rPr lang="en-US" altLang="ko-KR" sz="1200" dirty="0"/>
              <a:t>LED</a:t>
            </a:r>
            <a:r>
              <a:rPr lang="ko-KR" altLang="en-US" sz="1200" dirty="0"/>
              <a:t>교체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기구교체 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조명 </a:t>
            </a:r>
            <a:endParaRPr lang="en-US" altLang="ko-KR" sz="1200" dirty="0"/>
          </a:p>
          <a:p>
            <a:r>
              <a:rPr lang="ko-KR" altLang="en-US" sz="1200" dirty="0"/>
              <a:t>    중앙</a:t>
            </a:r>
            <a:r>
              <a:rPr lang="en-US" altLang="ko-KR" sz="1200" dirty="0"/>
              <a:t> : </a:t>
            </a:r>
            <a:r>
              <a:rPr lang="ko-KR" altLang="en-US" sz="1200" dirty="0"/>
              <a:t>평판</a:t>
            </a:r>
            <a:r>
              <a:rPr lang="en-US" altLang="ko-KR" sz="1200" dirty="0"/>
              <a:t>LED</a:t>
            </a:r>
          </a:p>
          <a:p>
            <a:r>
              <a:rPr lang="en-US" altLang="ko-KR" sz="1200" dirty="0"/>
              <a:t>    </a:t>
            </a:r>
            <a:r>
              <a:rPr lang="ko-KR" altLang="en-US" sz="1200" dirty="0" err="1"/>
              <a:t>바텐테이블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아래 </a:t>
            </a:r>
            <a:r>
              <a:rPr lang="en-US" altLang="ko-KR" sz="1200" dirty="0"/>
              <a:t>3</a:t>
            </a:r>
            <a:r>
              <a:rPr lang="ko-KR" altLang="en-US" sz="1200" dirty="0"/>
              <a:t>개 중 선택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C34F73F-4A04-412C-BFF9-1A89F508B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83" y="3762273"/>
            <a:ext cx="995123" cy="10551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3B5174C-4824-4BF7-8A31-D7798DF83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50" y="3762273"/>
            <a:ext cx="995123" cy="105517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9C4BDE5-795E-46A0-834E-9BABE8CFA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218" y="3762273"/>
            <a:ext cx="995123" cy="10551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DC4369-A953-42B6-B74A-F27B983B000C}"/>
              </a:ext>
            </a:extLst>
          </p:cNvPr>
          <p:cNvSpPr txBox="1"/>
          <p:nvPr/>
        </p:nvSpPr>
        <p:spPr>
          <a:xfrm>
            <a:off x="495215" y="4817445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/>
              <a:t>PAR30 </a:t>
            </a:r>
            <a:r>
              <a:rPr lang="ko-KR" altLang="en-US" sz="900" b="1" dirty="0"/>
              <a:t>사각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AE73C8-D168-415E-9DB1-22A3DCC30579}"/>
              </a:ext>
            </a:extLst>
          </p:cNvPr>
          <p:cNvSpPr txBox="1"/>
          <p:nvPr/>
        </p:nvSpPr>
        <p:spPr>
          <a:xfrm>
            <a:off x="1581782" y="4817445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/>
              <a:t>레일조명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6AA0AA-38EB-4139-B635-89F8AD9485E6}"/>
              </a:ext>
            </a:extLst>
          </p:cNvPr>
          <p:cNvSpPr txBox="1"/>
          <p:nvPr/>
        </p:nvSpPr>
        <p:spPr>
          <a:xfrm>
            <a:off x="2668349" y="4817445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/>
              <a:t>펜던트</a:t>
            </a:r>
          </a:p>
        </p:txBody>
      </p:sp>
    </p:spTree>
    <p:extLst>
      <p:ext uri="{BB962C8B-B14F-4D97-AF65-F5344CB8AC3E}">
        <p14:creationId xmlns:p14="http://schemas.microsoft.com/office/powerpoint/2010/main" val="3937413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216</Words>
  <Application>Microsoft Office PowerPoint</Application>
  <PresentationFormat>와이드스크린</PresentationFormat>
  <Paragraphs>64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27</cp:revision>
  <dcterms:created xsi:type="dcterms:W3CDTF">2023-07-07T04:30:09Z</dcterms:created>
  <dcterms:modified xsi:type="dcterms:W3CDTF">2023-07-20T02:00:17Z</dcterms:modified>
</cp:coreProperties>
</file>