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6" d="100"/>
          <a:sy n="106" d="100"/>
        </p:scale>
        <p:origin x="65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067EE3-3A0C-41AE-8FEC-34D00D0893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F56EFCE-E1AA-4EC6-9749-819CBA1B8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750AC7-02F9-491E-8D79-F55464514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2ECB8B-5A64-4AA0-8EDD-784EAB8B1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BB687FB-8E8B-464B-9542-8A83B85B7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6629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A9468B-E362-431C-B9E9-40AB2303D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9301E2C-3AD1-4F60-AB05-C8351F0C4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135ECD-6737-4EF5-9485-E24AB7A02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7A3782-40B2-4FCF-9A8D-E34F9E833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71E896-1757-4AD8-9F3C-7C2767D7C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538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202C2C-78DE-4A15-A91B-EA5CB0ED5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41D32FA-B15B-477A-AA8E-D202CDEC4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A564163-D2DF-47F4-9B84-1A7F3EF36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3A83D8D-11F1-4A44-B667-84B08584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BAB2B78-8C4C-452A-A8D3-D8EE83972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1901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8450BE-CDDC-4F59-B26D-E6D149143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E64D190-1B41-4117-8B99-9EB6E9F555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C500646-7191-496E-9CED-01E3AF477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47C174E-C9D5-4C33-BE43-06E495C16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618CCC3-0BFA-46C6-8ACC-9B0EC5E1E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15688F1-E4D6-45B2-997E-9145F663A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6985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90928F-760F-427F-99F6-2FEB625E6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0EAA0B4-E9E4-4B2F-BFBF-26B5A7528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F39F546-989A-4CDB-B103-FA37402BA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05C44B1-1DEF-48E3-841E-E73BBA1F3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AC71C2B-3DB9-4BC0-8B6C-9893896222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8184FD8-3716-4639-80D3-370FD66B2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D6A3165-4271-43DE-B0B4-3E8A41ABD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E2DD3F5-B704-4DFE-93D1-3EBAA7F15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038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1F99FA-A7E7-416C-8FC4-4AE17C4A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0E36A1A-4E66-4158-B096-9BFBBC4FF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FB2113A-0930-4C1D-B584-19A3F403E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C448449-26A6-4056-94CE-3F421D6AD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2067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6AF57B9-4440-482F-93B6-580A1EFDD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2B9148F-C521-4454-93A3-8EA63FCC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3BEECE0-BCBF-4C61-9C69-18D575026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432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8885E3-F915-4483-BE4F-E91D32652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C565E02-D367-440E-A158-E2578215D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FA5505C-15C2-4F23-A616-BA5853801B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74A87B4-0FE4-4EDB-BBE2-85AEE46E0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AF3D0DA-C669-49BF-885F-9AEEA7F37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9F47BF3-6D99-4173-AFED-1558A7067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2594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F96E67-40FA-4BB8-955E-8FFD28A08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820EA2C-E2C6-4DEB-8568-834989CE21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99E9FB1-9009-40B9-9F4E-9CC87D630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97D1872-61C3-4F33-8045-8A75D318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E1F956A-B10D-41EA-84EF-20A1F66F1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AEAED95-C0A3-4658-B30B-5A44D704E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037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4783FB-D9ED-416E-B5BA-DBBBB655C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C27DCBA-27C4-48A3-8A8C-6972170D1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6E929F-8344-453D-BD45-97A5CED12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103181A-9B10-4351-B5BB-0E1B615DA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721E8D-F680-4307-A4E1-3709E2318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1311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AB16F05-331D-4ECA-A305-BD49195804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955598F-2AD9-434F-B054-777A414F8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9F63F9-BD8A-4C5B-A760-3F4F51D21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EFD4-B9A4-4649-93F6-13CB39F7D718}" type="datetimeFigureOut">
              <a:rPr lang="ko-KR" altLang="en-US" smtClean="0"/>
              <a:t>2023-07-21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B2E92C3-6294-4F42-8499-592BD0581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DAB4ED-4DA4-4BC0-8448-382BCA3ED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1367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2A6B43-9D2E-4059-9186-A9E23AD4B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A4A6C00-B921-4A01-9995-DFC839255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6C02FA6-A336-45BE-8057-8AA51FECAE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EEFD4-B9A4-4649-93F6-13CB39F7D718}" type="datetimeFigureOut">
              <a:rPr lang="ko-KR" altLang="en-US" smtClean="0"/>
              <a:t>2023-07-21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274021B-9DA2-4E01-B479-2DABA6DA0F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FEEC678-0A44-4B7F-B9E6-7E785C067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0F44-DF76-4A37-B3B8-ACDD9E3E05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88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8FFC252-65D3-4D6F-A108-D49E4307250F}"/>
              </a:ext>
            </a:extLst>
          </p:cNvPr>
          <p:cNvSpPr/>
          <p:nvPr/>
        </p:nvSpPr>
        <p:spPr>
          <a:xfrm>
            <a:off x="8734248" y="1398917"/>
            <a:ext cx="1941303" cy="439947"/>
          </a:xfrm>
          <a:prstGeom prst="roundRect">
            <a:avLst/>
          </a:prstGeom>
          <a:noFill/>
          <a:ln w="317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②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: 1,443㎡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C99358DC-183F-4983-B04C-1E58E3902684}"/>
              </a:ext>
            </a:extLst>
          </p:cNvPr>
          <p:cNvSpPr/>
          <p:nvPr/>
        </p:nvSpPr>
        <p:spPr>
          <a:xfrm>
            <a:off x="8734248" y="865517"/>
            <a:ext cx="1941303" cy="439947"/>
          </a:xfrm>
          <a:prstGeom prst="round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①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: 1,042㎡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48C2B771-683F-4C66-800B-D51ABF61CC10}"/>
              </a:ext>
            </a:extLst>
          </p:cNvPr>
          <p:cNvSpPr/>
          <p:nvPr/>
        </p:nvSpPr>
        <p:spPr>
          <a:xfrm>
            <a:off x="8734248" y="1932317"/>
            <a:ext cx="1941303" cy="439947"/>
          </a:xfrm>
          <a:prstGeom prst="roundRect">
            <a:avLst/>
          </a:prstGeom>
          <a:noFill/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③ 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1,055㎡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CA1CD946-D09A-43F1-A93C-786FB47ADAD8}"/>
              </a:ext>
            </a:extLst>
          </p:cNvPr>
          <p:cNvSpPr/>
          <p:nvPr/>
        </p:nvSpPr>
        <p:spPr>
          <a:xfrm>
            <a:off x="8734248" y="2465717"/>
            <a:ext cx="1941303" cy="439947"/>
          </a:xfrm>
          <a:prstGeom prst="roundRect">
            <a:avLst/>
          </a:prstGeom>
          <a:pattFill prst="ltUpDiag">
            <a:fgClr>
              <a:srgbClr val="FF0000"/>
            </a:fgClr>
            <a:bgClr>
              <a:schemeClr val="bg1"/>
            </a:bgClr>
          </a:patt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작업비대상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8D3DEC0-326F-41C0-A5D8-AAD2A0B93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83" y="464608"/>
            <a:ext cx="7205134" cy="6307667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42309546-A4BA-498D-B502-9508249AA5E9}"/>
              </a:ext>
            </a:extLst>
          </p:cNvPr>
          <p:cNvSpPr/>
          <p:nvPr/>
        </p:nvSpPr>
        <p:spPr>
          <a:xfrm>
            <a:off x="3563601" y="3375849"/>
            <a:ext cx="184727" cy="1613285"/>
          </a:xfrm>
          <a:custGeom>
            <a:avLst/>
            <a:gdLst>
              <a:gd name="connsiteX0" fmla="*/ 129309 w 184727"/>
              <a:gd name="connsiteY0" fmla="*/ 43103 h 1613285"/>
              <a:gd name="connsiteX1" fmla="*/ 0 w 184727"/>
              <a:gd name="connsiteY1" fmla="*/ 40024 h 1613285"/>
              <a:gd name="connsiteX2" fmla="*/ 0 w 184727"/>
              <a:gd name="connsiteY2" fmla="*/ 0 h 1613285"/>
              <a:gd name="connsiteX3" fmla="*/ 184727 w 184727"/>
              <a:gd name="connsiteY3" fmla="*/ 0 h 1613285"/>
              <a:gd name="connsiteX4" fmla="*/ 178569 w 184727"/>
              <a:gd name="connsiteY4" fmla="*/ 1588654 h 1613285"/>
              <a:gd name="connsiteX5" fmla="*/ 123151 w 184727"/>
              <a:gd name="connsiteY5" fmla="*/ 1613285 h 1613285"/>
              <a:gd name="connsiteX6" fmla="*/ 129309 w 184727"/>
              <a:gd name="connsiteY6" fmla="*/ 43103 h 1613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727" h="1613285">
                <a:moveTo>
                  <a:pt x="129309" y="43103"/>
                </a:moveTo>
                <a:lnTo>
                  <a:pt x="0" y="40024"/>
                </a:lnTo>
                <a:lnTo>
                  <a:pt x="0" y="0"/>
                </a:lnTo>
                <a:lnTo>
                  <a:pt x="184727" y="0"/>
                </a:lnTo>
                <a:cubicBezTo>
                  <a:pt x="182674" y="529551"/>
                  <a:pt x="180622" y="1059103"/>
                  <a:pt x="178569" y="1588654"/>
                </a:cubicBezTo>
                <a:lnTo>
                  <a:pt x="123151" y="1613285"/>
                </a:lnTo>
                <a:cubicBezTo>
                  <a:pt x="125204" y="1089891"/>
                  <a:pt x="127256" y="566497"/>
                  <a:pt x="129309" y="43103"/>
                </a:cubicBezTo>
                <a:close/>
              </a:path>
            </a:pathLst>
          </a:custGeom>
          <a:solidFill>
            <a:srgbClr val="00B050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5CC47C64-695C-4E69-B72F-C0C94077E7A4}"/>
              </a:ext>
            </a:extLst>
          </p:cNvPr>
          <p:cNvSpPr/>
          <p:nvPr/>
        </p:nvSpPr>
        <p:spPr>
          <a:xfrm>
            <a:off x="3680595" y="5013764"/>
            <a:ext cx="1831878" cy="67733"/>
          </a:xfrm>
          <a:custGeom>
            <a:avLst/>
            <a:gdLst>
              <a:gd name="connsiteX0" fmla="*/ 138545 w 1831878"/>
              <a:gd name="connsiteY0" fmla="*/ 0 h 67733"/>
              <a:gd name="connsiteX1" fmla="*/ 1724121 w 1831878"/>
              <a:gd name="connsiteY1" fmla="*/ 9236 h 67733"/>
              <a:gd name="connsiteX2" fmla="*/ 1831878 w 1831878"/>
              <a:gd name="connsiteY2" fmla="*/ 67733 h 67733"/>
              <a:gd name="connsiteX3" fmla="*/ 0 w 1831878"/>
              <a:gd name="connsiteY3" fmla="*/ 64655 h 67733"/>
              <a:gd name="connsiteX4" fmla="*/ 3078 w 1831878"/>
              <a:gd name="connsiteY4" fmla="*/ 40024 h 67733"/>
              <a:gd name="connsiteX5" fmla="*/ 138545 w 1831878"/>
              <a:gd name="connsiteY5" fmla="*/ 0 h 6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1878" h="67733">
                <a:moveTo>
                  <a:pt x="138545" y="0"/>
                </a:moveTo>
                <a:lnTo>
                  <a:pt x="1724121" y="9236"/>
                </a:lnTo>
                <a:lnTo>
                  <a:pt x="1831878" y="67733"/>
                </a:lnTo>
                <a:lnTo>
                  <a:pt x="0" y="64655"/>
                </a:lnTo>
                <a:lnTo>
                  <a:pt x="3078" y="40024"/>
                </a:lnTo>
                <a:lnTo>
                  <a:pt x="138545" y="0"/>
                </a:lnTo>
                <a:close/>
              </a:path>
            </a:pathLst>
          </a:custGeom>
          <a:solidFill>
            <a:srgbClr val="00B050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CAEBC118-B5B2-4569-88E5-FA32DC6FEF87}"/>
              </a:ext>
            </a:extLst>
          </p:cNvPr>
          <p:cNvSpPr/>
          <p:nvPr/>
        </p:nvSpPr>
        <p:spPr>
          <a:xfrm>
            <a:off x="1660910" y="2208988"/>
            <a:ext cx="2105891" cy="954425"/>
          </a:xfrm>
          <a:custGeom>
            <a:avLst/>
            <a:gdLst>
              <a:gd name="connsiteX0" fmla="*/ 153939 w 2105891"/>
              <a:gd name="connsiteY0" fmla="*/ 855903 h 954425"/>
              <a:gd name="connsiteX1" fmla="*/ 240145 w 2105891"/>
              <a:gd name="connsiteY1" fmla="*/ 855903 h 954425"/>
              <a:gd name="connsiteX2" fmla="*/ 237067 w 2105891"/>
              <a:gd name="connsiteY2" fmla="*/ 150861 h 954425"/>
              <a:gd name="connsiteX3" fmla="*/ 2056630 w 2105891"/>
              <a:gd name="connsiteY3" fmla="*/ 153940 h 954425"/>
              <a:gd name="connsiteX4" fmla="*/ 2053551 w 2105891"/>
              <a:gd name="connsiteY4" fmla="*/ 954425 h 954425"/>
              <a:gd name="connsiteX5" fmla="*/ 2102812 w 2105891"/>
              <a:gd name="connsiteY5" fmla="*/ 951346 h 954425"/>
              <a:gd name="connsiteX6" fmla="*/ 2105891 w 2105891"/>
              <a:gd name="connsiteY6" fmla="*/ 129309 h 954425"/>
              <a:gd name="connsiteX7" fmla="*/ 2062788 w 2105891"/>
              <a:gd name="connsiteY7" fmla="*/ 92364 h 954425"/>
              <a:gd name="connsiteX8" fmla="*/ 197042 w 2105891"/>
              <a:gd name="connsiteY8" fmla="*/ 80049 h 954425"/>
              <a:gd name="connsiteX9" fmla="*/ 197042 w 2105891"/>
              <a:gd name="connsiteY9" fmla="*/ 0 h 954425"/>
              <a:gd name="connsiteX10" fmla="*/ 0 w 2105891"/>
              <a:gd name="connsiteY10" fmla="*/ 0 h 954425"/>
              <a:gd name="connsiteX11" fmla="*/ 15394 w 2105891"/>
              <a:gd name="connsiteY11" fmla="*/ 15394 h 954425"/>
              <a:gd name="connsiteX12" fmla="*/ 116994 w 2105891"/>
              <a:gd name="connsiteY12" fmla="*/ 21552 h 954425"/>
              <a:gd name="connsiteX13" fmla="*/ 120073 w 2105891"/>
              <a:gd name="connsiteY13" fmla="*/ 67734 h 954425"/>
              <a:gd name="connsiteX14" fmla="*/ 166254 w 2105891"/>
              <a:gd name="connsiteY14" fmla="*/ 67734 h 954425"/>
              <a:gd name="connsiteX15" fmla="*/ 153939 w 2105891"/>
              <a:gd name="connsiteY15" fmla="*/ 855903 h 9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5891" h="954425">
                <a:moveTo>
                  <a:pt x="153939" y="855903"/>
                </a:moveTo>
                <a:lnTo>
                  <a:pt x="240145" y="855903"/>
                </a:lnTo>
                <a:lnTo>
                  <a:pt x="237067" y="150861"/>
                </a:lnTo>
                <a:lnTo>
                  <a:pt x="2056630" y="153940"/>
                </a:lnTo>
                <a:cubicBezTo>
                  <a:pt x="2055604" y="420768"/>
                  <a:pt x="2054577" y="687597"/>
                  <a:pt x="2053551" y="954425"/>
                </a:cubicBezTo>
                <a:lnTo>
                  <a:pt x="2102812" y="951346"/>
                </a:lnTo>
                <a:cubicBezTo>
                  <a:pt x="2103838" y="677334"/>
                  <a:pt x="2104865" y="403321"/>
                  <a:pt x="2105891" y="129309"/>
                </a:cubicBezTo>
                <a:lnTo>
                  <a:pt x="2062788" y="92364"/>
                </a:lnTo>
                <a:lnTo>
                  <a:pt x="197042" y="80049"/>
                </a:lnTo>
                <a:lnTo>
                  <a:pt x="197042" y="0"/>
                </a:lnTo>
                <a:lnTo>
                  <a:pt x="0" y="0"/>
                </a:lnTo>
                <a:lnTo>
                  <a:pt x="15394" y="15394"/>
                </a:lnTo>
                <a:lnTo>
                  <a:pt x="116994" y="21552"/>
                </a:lnTo>
                <a:lnTo>
                  <a:pt x="120073" y="67734"/>
                </a:lnTo>
                <a:lnTo>
                  <a:pt x="166254" y="67734"/>
                </a:lnTo>
                <a:cubicBezTo>
                  <a:pt x="167280" y="327378"/>
                  <a:pt x="168307" y="587023"/>
                  <a:pt x="153939" y="855903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C3436FBD-D77B-4779-A33F-1F360711CABF}"/>
              </a:ext>
            </a:extLst>
          </p:cNvPr>
          <p:cNvSpPr/>
          <p:nvPr/>
        </p:nvSpPr>
        <p:spPr>
          <a:xfrm>
            <a:off x="6537710" y="3329667"/>
            <a:ext cx="554182" cy="317115"/>
          </a:xfrm>
          <a:custGeom>
            <a:avLst/>
            <a:gdLst>
              <a:gd name="connsiteX0" fmla="*/ 52339 w 554182"/>
              <a:gd name="connsiteY0" fmla="*/ 0 h 317115"/>
              <a:gd name="connsiteX1" fmla="*/ 0 w 554182"/>
              <a:gd name="connsiteY1" fmla="*/ 169333 h 317115"/>
              <a:gd name="connsiteX2" fmla="*/ 283248 w 554182"/>
              <a:gd name="connsiteY2" fmla="*/ 160097 h 317115"/>
              <a:gd name="connsiteX3" fmla="*/ 360218 w 554182"/>
              <a:gd name="connsiteY3" fmla="*/ 160097 h 317115"/>
              <a:gd name="connsiteX4" fmla="*/ 372533 w 554182"/>
              <a:gd name="connsiteY4" fmla="*/ 317115 h 317115"/>
              <a:gd name="connsiteX5" fmla="*/ 554182 w 554182"/>
              <a:gd name="connsiteY5" fmla="*/ 301721 h 317115"/>
              <a:gd name="connsiteX6" fmla="*/ 548024 w 554182"/>
              <a:gd name="connsiteY6" fmla="*/ 141624 h 317115"/>
              <a:gd name="connsiteX7" fmla="*/ 440267 w 554182"/>
              <a:gd name="connsiteY7" fmla="*/ 18473 h 317115"/>
              <a:gd name="connsiteX8" fmla="*/ 52339 w 554182"/>
              <a:gd name="connsiteY8" fmla="*/ 0 h 317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182" h="317115">
                <a:moveTo>
                  <a:pt x="52339" y="0"/>
                </a:moveTo>
                <a:lnTo>
                  <a:pt x="0" y="169333"/>
                </a:lnTo>
                <a:lnTo>
                  <a:pt x="283248" y="160097"/>
                </a:lnTo>
                <a:lnTo>
                  <a:pt x="360218" y="160097"/>
                </a:lnTo>
                <a:lnTo>
                  <a:pt x="372533" y="317115"/>
                </a:lnTo>
                <a:lnTo>
                  <a:pt x="554182" y="301721"/>
                </a:lnTo>
                <a:lnTo>
                  <a:pt x="548024" y="141624"/>
                </a:lnTo>
                <a:lnTo>
                  <a:pt x="440267" y="18473"/>
                </a:lnTo>
                <a:lnTo>
                  <a:pt x="52339" y="0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5CCAE6B1-39DA-4AF8-B525-C1755B9663CF}"/>
              </a:ext>
            </a:extLst>
          </p:cNvPr>
          <p:cNvSpPr/>
          <p:nvPr/>
        </p:nvSpPr>
        <p:spPr>
          <a:xfrm>
            <a:off x="4259407" y="3111073"/>
            <a:ext cx="886691" cy="110837"/>
          </a:xfrm>
          <a:custGeom>
            <a:avLst/>
            <a:gdLst>
              <a:gd name="connsiteX0" fmla="*/ 0 w 886691"/>
              <a:gd name="connsiteY0" fmla="*/ 107758 h 110837"/>
              <a:gd name="connsiteX1" fmla="*/ 3079 w 886691"/>
              <a:gd name="connsiteY1" fmla="*/ 0 h 110837"/>
              <a:gd name="connsiteX2" fmla="*/ 886691 w 886691"/>
              <a:gd name="connsiteY2" fmla="*/ 6158 h 110837"/>
              <a:gd name="connsiteX3" fmla="*/ 886691 w 886691"/>
              <a:gd name="connsiteY3" fmla="*/ 110837 h 110837"/>
              <a:gd name="connsiteX4" fmla="*/ 0 w 886691"/>
              <a:gd name="connsiteY4" fmla="*/ 107758 h 11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691" h="110837">
                <a:moveTo>
                  <a:pt x="0" y="107758"/>
                </a:moveTo>
                <a:cubicBezTo>
                  <a:pt x="1026" y="71839"/>
                  <a:pt x="2053" y="35919"/>
                  <a:pt x="3079" y="0"/>
                </a:cubicBezTo>
                <a:lnTo>
                  <a:pt x="886691" y="6158"/>
                </a:lnTo>
                <a:lnTo>
                  <a:pt x="886691" y="110837"/>
                </a:lnTo>
                <a:lnTo>
                  <a:pt x="0" y="107758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FB0D8BC8-A31C-45E0-8865-FD0E659003FD}"/>
              </a:ext>
            </a:extLst>
          </p:cNvPr>
          <p:cNvSpPr/>
          <p:nvPr/>
        </p:nvSpPr>
        <p:spPr>
          <a:xfrm>
            <a:off x="4927622" y="3568628"/>
            <a:ext cx="888823" cy="1109430"/>
          </a:xfrm>
          <a:custGeom>
            <a:avLst/>
            <a:gdLst>
              <a:gd name="connsiteX0" fmla="*/ 812090 w 888823"/>
              <a:gd name="connsiteY0" fmla="*/ 431623 h 1109430"/>
              <a:gd name="connsiteX1" fmla="*/ 888823 w 888823"/>
              <a:gd name="connsiteY1" fmla="*/ 434820 h 1109430"/>
              <a:gd name="connsiteX2" fmla="*/ 828076 w 888823"/>
              <a:gd name="connsiteY2" fmla="*/ 677807 h 1109430"/>
              <a:gd name="connsiteX3" fmla="*/ 808893 w 888823"/>
              <a:gd name="connsiteY3" fmla="*/ 1039091 h 1109430"/>
              <a:gd name="connsiteX4" fmla="*/ 722568 w 888823"/>
              <a:gd name="connsiteY4" fmla="*/ 1109430 h 1109430"/>
              <a:gd name="connsiteX5" fmla="*/ 693793 w 888823"/>
              <a:gd name="connsiteY5" fmla="*/ 1093444 h 1109430"/>
              <a:gd name="connsiteX6" fmla="*/ 684202 w 888823"/>
              <a:gd name="connsiteY6" fmla="*/ 1067866 h 1109430"/>
              <a:gd name="connsiteX7" fmla="*/ 661821 w 888823"/>
              <a:gd name="connsiteY7" fmla="*/ 300537 h 1109430"/>
              <a:gd name="connsiteX8" fmla="*/ 0 w 888823"/>
              <a:gd name="connsiteY8" fmla="*/ 281354 h 1109430"/>
              <a:gd name="connsiteX9" fmla="*/ 12789 w 888823"/>
              <a:gd name="connsiteY9" fmla="*/ 204621 h 1109430"/>
              <a:gd name="connsiteX10" fmla="*/ 89522 w 888823"/>
              <a:gd name="connsiteY10" fmla="*/ 246185 h 1109430"/>
              <a:gd name="connsiteX11" fmla="*/ 505158 w 888823"/>
              <a:gd name="connsiteY11" fmla="*/ 246185 h 1109430"/>
              <a:gd name="connsiteX12" fmla="*/ 514750 w 888823"/>
              <a:gd name="connsiteY12" fmla="*/ 67142 h 1109430"/>
              <a:gd name="connsiteX13" fmla="*/ 533933 w 888823"/>
              <a:gd name="connsiteY13" fmla="*/ 67142 h 1109430"/>
              <a:gd name="connsiteX14" fmla="*/ 533933 w 888823"/>
              <a:gd name="connsiteY14" fmla="*/ 22381 h 1109430"/>
              <a:gd name="connsiteX15" fmla="*/ 597877 w 888823"/>
              <a:gd name="connsiteY15" fmla="*/ 19184 h 1109430"/>
              <a:gd name="connsiteX16" fmla="*/ 604272 w 888823"/>
              <a:gd name="connsiteY16" fmla="*/ 0 h 1109430"/>
              <a:gd name="connsiteX17" fmla="*/ 712976 w 888823"/>
              <a:gd name="connsiteY17" fmla="*/ 0 h 1109430"/>
              <a:gd name="connsiteX18" fmla="*/ 722568 w 888823"/>
              <a:gd name="connsiteY18" fmla="*/ 604272 h 1109430"/>
              <a:gd name="connsiteX19" fmla="*/ 748146 w 888823"/>
              <a:gd name="connsiteY19" fmla="*/ 892020 h 1109430"/>
              <a:gd name="connsiteX20" fmla="*/ 757737 w 888823"/>
              <a:gd name="connsiteY20" fmla="*/ 892020 h 1109430"/>
              <a:gd name="connsiteX21" fmla="*/ 767329 w 888823"/>
              <a:gd name="connsiteY21" fmla="*/ 693793 h 1109430"/>
              <a:gd name="connsiteX22" fmla="*/ 812090 w 888823"/>
              <a:gd name="connsiteY22" fmla="*/ 431623 h 110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88823" h="1109430">
                <a:moveTo>
                  <a:pt x="812090" y="431623"/>
                </a:moveTo>
                <a:lnTo>
                  <a:pt x="888823" y="434820"/>
                </a:lnTo>
                <a:lnTo>
                  <a:pt x="828076" y="677807"/>
                </a:lnTo>
                <a:lnTo>
                  <a:pt x="808893" y="1039091"/>
                </a:lnTo>
                <a:lnTo>
                  <a:pt x="722568" y="1109430"/>
                </a:lnTo>
                <a:lnTo>
                  <a:pt x="693793" y="1093444"/>
                </a:lnTo>
                <a:lnTo>
                  <a:pt x="684202" y="1067866"/>
                </a:lnTo>
                <a:lnTo>
                  <a:pt x="661821" y="300537"/>
                </a:lnTo>
                <a:lnTo>
                  <a:pt x="0" y="281354"/>
                </a:lnTo>
                <a:lnTo>
                  <a:pt x="12789" y="204621"/>
                </a:lnTo>
                <a:lnTo>
                  <a:pt x="89522" y="246185"/>
                </a:lnTo>
                <a:lnTo>
                  <a:pt x="505158" y="246185"/>
                </a:lnTo>
                <a:lnTo>
                  <a:pt x="514750" y="67142"/>
                </a:lnTo>
                <a:lnTo>
                  <a:pt x="533933" y="67142"/>
                </a:lnTo>
                <a:lnTo>
                  <a:pt x="533933" y="22381"/>
                </a:lnTo>
                <a:lnTo>
                  <a:pt x="597877" y="19184"/>
                </a:lnTo>
                <a:lnTo>
                  <a:pt x="604272" y="0"/>
                </a:lnTo>
                <a:lnTo>
                  <a:pt x="712976" y="0"/>
                </a:lnTo>
                <a:lnTo>
                  <a:pt x="722568" y="604272"/>
                </a:lnTo>
                <a:lnTo>
                  <a:pt x="748146" y="892020"/>
                </a:lnTo>
                <a:lnTo>
                  <a:pt x="757737" y="892020"/>
                </a:lnTo>
                <a:lnTo>
                  <a:pt x="767329" y="693793"/>
                </a:lnTo>
                <a:lnTo>
                  <a:pt x="812090" y="431623"/>
                </a:lnTo>
                <a:close/>
              </a:path>
            </a:pathLst>
          </a:custGeom>
          <a:solidFill>
            <a:srgbClr val="00B0F0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FA87F7EF-C350-42A7-9690-9C6F60D4B924}"/>
              </a:ext>
            </a:extLst>
          </p:cNvPr>
          <p:cNvSpPr/>
          <p:nvPr/>
        </p:nvSpPr>
        <p:spPr>
          <a:xfrm>
            <a:off x="3930095" y="1685476"/>
            <a:ext cx="665018" cy="2167703"/>
          </a:xfrm>
          <a:custGeom>
            <a:avLst/>
            <a:gdLst>
              <a:gd name="connsiteX0" fmla="*/ 665018 w 665018"/>
              <a:gd name="connsiteY0" fmla="*/ 2087773 h 2167703"/>
              <a:gd name="connsiteX1" fmla="*/ 658624 w 665018"/>
              <a:gd name="connsiteY1" fmla="*/ 2167703 h 2167703"/>
              <a:gd name="connsiteX2" fmla="*/ 9592 w 665018"/>
              <a:gd name="connsiteY2" fmla="*/ 2158112 h 2167703"/>
              <a:gd name="connsiteX3" fmla="*/ 0 w 665018"/>
              <a:gd name="connsiteY3" fmla="*/ 2138929 h 2167703"/>
              <a:gd name="connsiteX4" fmla="*/ 28775 w 665018"/>
              <a:gd name="connsiteY4" fmla="*/ 41564 h 2167703"/>
              <a:gd name="connsiteX5" fmla="*/ 51155 w 665018"/>
              <a:gd name="connsiteY5" fmla="*/ 6394 h 2167703"/>
              <a:gd name="connsiteX6" fmla="*/ 629849 w 665018"/>
              <a:gd name="connsiteY6" fmla="*/ 0 h 2167703"/>
              <a:gd name="connsiteX7" fmla="*/ 620257 w 665018"/>
              <a:gd name="connsiteY7" fmla="*/ 115099 h 2167703"/>
              <a:gd name="connsiteX8" fmla="*/ 441214 w 665018"/>
              <a:gd name="connsiteY8" fmla="*/ 115099 h 2167703"/>
              <a:gd name="connsiteX9" fmla="*/ 438017 w 665018"/>
              <a:gd name="connsiteY9" fmla="*/ 28775 h 2167703"/>
              <a:gd name="connsiteX10" fmla="*/ 294143 w 665018"/>
              <a:gd name="connsiteY10" fmla="*/ 22380 h 2167703"/>
              <a:gd name="connsiteX11" fmla="*/ 294143 w 665018"/>
              <a:gd name="connsiteY11" fmla="*/ 3197 h 2167703"/>
              <a:gd name="connsiteX12" fmla="*/ 124691 w 665018"/>
              <a:gd name="connsiteY12" fmla="*/ 9592 h 2167703"/>
              <a:gd name="connsiteX13" fmla="*/ 127888 w 665018"/>
              <a:gd name="connsiteY13" fmla="*/ 35169 h 2167703"/>
              <a:gd name="connsiteX14" fmla="*/ 111902 w 665018"/>
              <a:gd name="connsiteY14" fmla="*/ 41564 h 2167703"/>
              <a:gd name="connsiteX15" fmla="*/ 111902 w 665018"/>
              <a:gd name="connsiteY15" fmla="*/ 140677 h 2167703"/>
              <a:gd name="connsiteX16" fmla="*/ 137480 w 665018"/>
              <a:gd name="connsiteY16" fmla="*/ 140677 h 2167703"/>
              <a:gd name="connsiteX17" fmla="*/ 134282 w 665018"/>
              <a:gd name="connsiteY17" fmla="*/ 191832 h 2167703"/>
              <a:gd name="connsiteX18" fmla="*/ 108705 w 665018"/>
              <a:gd name="connsiteY18" fmla="*/ 191832 h 2167703"/>
              <a:gd name="connsiteX19" fmla="*/ 99113 w 665018"/>
              <a:gd name="connsiteY19" fmla="*/ 1096641 h 2167703"/>
              <a:gd name="connsiteX20" fmla="*/ 246185 w 665018"/>
              <a:gd name="connsiteY20" fmla="*/ 1099838 h 2167703"/>
              <a:gd name="connsiteX21" fmla="*/ 246185 w 665018"/>
              <a:gd name="connsiteY21" fmla="*/ 1425952 h 2167703"/>
              <a:gd name="connsiteX22" fmla="*/ 316523 w 665018"/>
              <a:gd name="connsiteY22" fmla="*/ 1429150 h 2167703"/>
              <a:gd name="connsiteX23" fmla="*/ 313326 w 665018"/>
              <a:gd name="connsiteY23" fmla="*/ 1537855 h 2167703"/>
              <a:gd name="connsiteX24" fmla="*/ 290945 w 665018"/>
              <a:gd name="connsiteY24" fmla="*/ 1573024 h 2167703"/>
              <a:gd name="connsiteX25" fmla="*/ 290945 w 665018"/>
              <a:gd name="connsiteY25" fmla="*/ 1608193 h 2167703"/>
              <a:gd name="connsiteX26" fmla="*/ 47958 w 665018"/>
              <a:gd name="connsiteY26" fmla="*/ 1611390 h 2167703"/>
              <a:gd name="connsiteX27" fmla="*/ 54352 w 665018"/>
              <a:gd name="connsiteY27" fmla="*/ 1745673 h 2167703"/>
              <a:gd name="connsiteX28" fmla="*/ 121494 w 665018"/>
              <a:gd name="connsiteY28" fmla="*/ 1745673 h 2167703"/>
              <a:gd name="connsiteX29" fmla="*/ 127888 w 665018"/>
              <a:gd name="connsiteY29" fmla="*/ 1784039 h 2167703"/>
              <a:gd name="connsiteX30" fmla="*/ 76733 w 665018"/>
              <a:gd name="connsiteY30" fmla="*/ 1780842 h 2167703"/>
              <a:gd name="connsiteX31" fmla="*/ 79930 w 665018"/>
              <a:gd name="connsiteY31" fmla="*/ 1889547 h 2167703"/>
              <a:gd name="connsiteX32" fmla="*/ 140677 w 665018"/>
              <a:gd name="connsiteY32" fmla="*/ 1895941 h 2167703"/>
              <a:gd name="connsiteX33" fmla="*/ 140677 w 665018"/>
              <a:gd name="connsiteY33" fmla="*/ 1918322 h 2167703"/>
              <a:gd name="connsiteX34" fmla="*/ 153466 w 665018"/>
              <a:gd name="connsiteY34" fmla="*/ 1934308 h 2167703"/>
              <a:gd name="connsiteX35" fmla="*/ 166254 w 665018"/>
              <a:gd name="connsiteY35" fmla="*/ 2116548 h 2167703"/>
              <a:gd name="connsiteX36" fmla="*/ 569102 w 665018"/>
              <a:gd name="connsiteY36" fmla="*/ 2129337 h 2167703"/>
              <a:gd name="connsiteX37" fmla="*/ 665018 w 665018"/>
              <a:gd name="connsiteY37" fmla="*/ 2087773 h 216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65018" h="2167703">
                <a:moveTo>
                  <a:pt x="665018" y="2087773"/>
                </a:moveTo>
                <a:lnTo>
                  <a:pt x="658624" y="2167703"/>
                </a:lnTo>
                <a:lnTo>
                  <a:pt x="9592" y="2158112"/>
                </a:lnTo>
                <a:lnTo>
                  <a:pt x="0" y="2138929"/>
                </a:lnTo>
                <a:lnTo>
                  <a:pt x="28775" y="41564"/>
                </a:lnTo>
                <a:lnTo>
                  <a:pt x="51155" y="6394"/>
                </a:lnTo>
                <a:lnTo>
                  <a:pt x="629849" y="0"/>
                </a:lnTo>
                <a:lnTo>
                  <a:pt x="620257" y="115099"/>
                </a:lnTo>
                <a:lnTo>
                  <a:pt x="441214" y="115099"/>
                </a:lnTo>
                <a:lnTo>
                  <a:pt x="438017" y="28775"/>
                </a:lnTo>
                <a:lnTo>
                  <a:pt x="294143" y="22380"/>
                </a:lnTo>
                <a:lnTo>
                  <a:pt x="294143" y="3197"/>
                </a:lnTo>
                <a:lnTo>
                  <a:pt x="124691" y="9592"/>
                </a:lnTo>
                <a:lnTo>
                  <a:pt x="127888" y="35169"/>
                </a:lnTo>
                <a:lnTo>
                  <a:pt x="111902" y="41564"/>
                </a:lnTo>
                <a:lnTo>
                  <a:pt x="111902" y="140677"/>
                </a:lnTo>
                <a:lnTo>
                  <a:pt x="137480" y="140677"/>
                </a:lnTo>
                <a:lnTo>
                  <a:pt x="134282" y="191832"/>
                </a:lnTo>
                <a:lnTo>
                  <a:pt x="108705" y="191832"/>
                </a:lnTo>
                <a:lnTo>
                  <a:pt x="99113" y="1096641"/>
                </a:lnTo>
                <a:lnTo>
                  <a:pt x="246185" y="1099838"/>
                </a:lnTo>
                <a:lnTo>
                  <a:pt x="246185" y="1425952"/>
                </a:lnTo>
                <a:lnTo>
                  <a:pt x="316523" y="1429150"/>
                </a:lnTo>
                <a:cubicBezTo>
                  <a:pt x="315457" y="1465385"/>
                  <a:pt x="314392" y="1501620"/>
                  <a:pt x="313326" y="1537855"/>
                </a:cubicBezTo>
                <a:lnTo>
                  <a:pt x="290945" y="1573024"/>
                </a:lnTo>
                <a:lnTo>
                  <a:pt x="290945" y="1608193"/>
                </a:lnTo>
                <a:lnTo>
                  <a:pt x="47958" y="1611390"/>
                </a:lnTo>
                <a:lnTo>
                  <a:pt x="54352" y="1745673"/>
                </a:lnTo>
                <a:lnTo>
                  <a:pt x="121494" y="1745673"/>
                </a:lnTo>
                <a:lnTo>
                  <a:pt x="127888" y="1784039"/>
                </a:lnTo>
                <a:lnTo>
                  <a:pt x="76733" y="1780842"/>
                </a:lnTo>
                <a:cubicBezTo>
                  <a:pt x="77799" y="1817077"/>
                  <a:pt x="78864" y="1853312"/>
                  <a:pt x="79930" y="1889547"/>
                </a:cubicBezTo>
                <a:lnTo>
                  <a:pt x="140677" y="1895941"/>
                </a:lnTo>
                <a:lnTo>
                  <a:pt x="140677" y="1918322"/>
                </a:lnTo>
                <a:lnTo>
                  <a:pt x="153466" y="1934308"/>
                </a:lnTo>
                <a:lnTo>
                  <a:pt x="166254" y="2116548"/>
                </a:lnTo>
                <a:lnTo>
                  <a:pt x="569102" y="2129337"/>
                </a:lnTo>
                <a:lnTo>
                  <a:pt x="665018" y="2087773"/>
                </a:lnTo>
                <a:close/>
              </a:path>
            </a:pathLst>
          </a:custGeom>
          <a:solidFill>
            <a:srgbClr val="00B0F0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AD3AFA19-D95D-4401-8DA3-1AD85B2A9FCE}"/>
              </a:ext>
            </a:extLst>
          </p:cNvPr>
          <p:cNvSpPr/>
          <p:nvPr/>
        </p:nvSpPr>
        <p:spPr>
          <a:xfrm>
            <a:off x="4423158" y="2491653"/>
            <a:ext cx="548089" cy="209320"/>
          </a:xfrm>
          <a:custGeom>
            <a:avLst/>
            <a:gdLst>
              <a:gd name="connsiteX0" fmla="*/ 126694 w 548089"/>
              <a:gd name="connsiteY0" fmla="*/ 0 h 209320"/>
              <a:gd name="connsiteX1" fmla="*/ 0 w 548089"/>
              <a:gd name="connsiteY1" fmla="*/ 66101 h 209320"/>
              <a:gd name="connsiteX2" fmla="*/ 82626 w 548089"/>
              <a:gd name="connsiteY2" fmla="*/ 143219 h 209320"/>
              <a:gd name="connsiteX3" fmla="*/ 181778 w 548089"/>
              <a:gd name="connsiteY3" fmla="*/ 184532 h 209320"/>
              <a:gd name="connsiteX4" fmla="*/ 225845 w 548089"/>
              <a:gd name="connsiteY4" fmla="*/ 198303 h 209320"/>
              <a:gd name="connsiteX5" fmla="*/ 316734 w 548089"/>
              <a:gd name="connsiteY5" fmla="*/ 209320 h 209320"/>
              <a:gd name="connsiteX6" fmla="*/ 410378 w 548089"/>
              <a:gd name="connsiteY6" fmla="*/ 195549 h 209320"/>
              <a:gd name="connsiteX7" fmla="*/ 495759 w 548089"/>
              <a:gd name="connsiteY7" fmla="*/ 176269 h 209320"/>
              <a:gd name="connsiteX8" fmla="*/ 548089 w 548089"/>
              <a:gd name="connsiteY8" fmla="*/ 140465 h 209320"/>
              <a:gd name="connsiteX9" fmla="*/ 457200 w 548089"/>
              <a:gd name="connsiteY9" fmla="*/ 49575 h 209320"/>
              <a:gd name="connsiteX10" fmla="*/ 380081 w 548089"/>
              <a:gd name="connsiteY10" fmla="*/ 79872 h 209320"/>
              <a:gd name="connsiteX11" fmla="*/ 275421 w 548089"/>
              <a:gd name="connsiteY11" fmla="*/ 88135 h 209320"/>
              <a:gd name="connsiteX12" fmla="*/ 217583 w 548089"/>
              <a:gd name="connsiteY12" fmla="*/ 66101 h 209320"/>
              <a:gd name="connsiteX13" fmla="*/ 126694 w 548089"/>
              <a:gd name="connsiteY13" fmla="*/ 0 h 209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8089" h="209320">
                <a:moveTo>
                  <a:pt x="126694" y="0"/>
                </a:moveTo>
                <a:lnTo>
                  <a:pt x="0" y="66101"/>
                </a:lnTo>
                <a:lnTo>
                  <a:pt x="82626" y="143219"/>
                </a:lnTo>
                <a:lnTo>
                  <a:pt x="181778" y="184532"/>
                </a:lnTo>
                <a:lnTo>
                  <a:pt x="225845" y="198303"/>
                </a:lnTo>
                <a:lnTo>
                  <a:pt x="316734" y="209320"/>
                </a:lnTo>
                <a:lnTo>
                  <a:pt x="410378" y="195549"/>
                </a:lnTo>
                <a:lnTo>
                  <a:pt x="495759" y="176269"/>
                </a:lnTo>
                <a:lnTo>
                  <a:pt x="548089" y="140465"/>
                </a:lnTo>
                <a:lnTo>
                  <a:pt x="457200" y="49575"/>
                </a:lnTo>
                <a:lnTo>
                  <a:pt x="380081" y="79872"/>
                </a:lnTo>
                <a:lnTo>
                  <a:pt x="275421" y="88135"/>
                </a:lnTo>
                <a:lnTo>
                  <a:pt x="217583" y="66101"/>
                </a:lnTo>
                <a:lnTo>
                  <a:pt x="126694" y="0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75B792AE-2C8F-4D1E-BC8A-D3E74CB13F1B}"/>
              </a:ext>
            </a:extLst>
          </p:cNvPr>
          <p:cNvSpPr/>
          <p:nvPr/>
        </p:nvSpPr>
        <p:spPr>
          <a:xfrm>
            <a:off x="4417649" y="2254790"/>
            <a:ext cx="140465" cy="250634"/>
          </a:xfrm>
          <a:custGeom>
            <a:avLst/>
            <a:gdLst>
              <a:gd name="connsiteX0" fmla="*/ 121186 w 140465"/>
              <a:gd name="connsiteY0" fmla="*/ 212075 h 250634"/>
              <a:gd name="connsiteX1" fmla="*/ 121186 w 140465"/>
              <a:gd name="connsiteY1" fmla="*/ 212075 h 250634"/>
              <a:gd name="connsiteX2" fmla="*/ 38559 w 140465"/>
              <a:gd name="connsiteY2" fmla="*/ 250634 h 250634"/>
              <a:gd name="connsiteX3" fmla="*/ 2754 w 140465"/>
              <a:gd name="connsiteY3" fmla="*/ 192795 h 250634"/>
              <a:gd name="connsiteX4" fmla="*/ 0 w 140465"/>
              <a:gd name="connsiteY4" fmla="*/ 132202 h 250634"/>
              <a:gd name="connsiteX5" fmla="*/ 16525 w 140465"/>
              <a:gd name="connsiteY5" fmla="*/ 88135 h 250634"/>
              <a:gd name="connsiteX6" fmla="*/ 38559 w 140465"/>
              <a:gd name="connsiteY6" fmla="*/ 33051 h 250634"/>
              <a:gd name="connsiteX7" fmla="*/ 71610 w 140465"/>
              <a:gd name="connsiteY7" fmla="*/ 0 h 250634"/>
              <a:gd name="connsiteX8" fmla="*/ 140465 w 140465"/>
              <a:gd name="connsiteY8" fmla="*/ 49576 h 250634"/>
              <a:gd name="connsiteX9" fmla="*/ 107415 w 140465"/>
              <a:gd name="connsiteY9" fmla="*/ 96398 h 250634"/>
              <a:gd name="connsiteX10" fmla="*/ 96398 w 140465"/>
              <a:gd name="connsiteY10" fmla="*/ 129448 h 250634"/>
              <a:gd name="connsiteX11" fmla="*/ 121186 w 140465"/>
              <a:gd name="connsiteY11" fmla="*/ 212075 h 25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0465" h="250634">
                <a:moveTo>
                  <a:pt x="121186" y="212075"/>
                </a:moveTo>
                <a:lnTo>
                  <a:pt x="121186" y="212075"/>
                </a:lnTo>
                <a:lnTo>
                  <a:pt x="38559" y="250634"/>
                </a:lnTo>
                <a:lnTo>
                  <a:pt x="2754" y="192795"/>
                </a:lnTo>
                <a:lnTo>
                  <a:pt x="0" y="132202"/>
                </a:lnTo>
                <a:lnTo>
                  <a:pt x="16525" y="88135"/>
                </a:lnTo>
                <a:lnTo>
                  <a:pt x="38559" y="33051"/>
                </a:lnTo>
                <a:lnTo>
                  <a:pt x="71610" y="0"/>
                </a:lnTo>
                <a:lnTo>
                  <a:pt x="140465" y="49576"/>
                </a:lnTo>
                <a:lnTo>
                  <a:pt x="107415" y="96398"/>
                </a:lnTo>
                <a:lnTo>
                  <a:pt x="96398" y="129448"/>
                </a:lnTo>
                <a:lnTo>
                  <a:pt x="121186" y="212075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D5FA7179-7EC6-4270-9A42-9B52D2DAB4A3}"/>
              </a:ext>
            </a:extLst>
          </p:cNvPr>
          <p:cNvSpPr/>
          <p:nvPr/>
        </p:nvSpPr>
        <p:spPr>
          <a:xfrm>
            <a:off x="4516801" y="2152884"/>
            <a:ext cx="490251" cy="145973"/>
          </a:xfrm>
          <a:custGeom>
            <a:avLst/>
            <a:gdLst>
              <a:gd name="connsiteX0" fmla="*/ 0 w 490251"/>
              <a:gd name="connsiteY0" fmla="*/ 71610 h 145973"/>
              <a:gd name="connsiteX1" fmla="*/ 74364 w 490251"/>
              <a:gd name="connsiteY1" fmla="*/ 123940 h 145973"/>
              <a:gd name="connsiteX2" fmla="*/ 140465 w 490251"/>
              <a:gd name="connsiteY2" fmla="*/ 85381 h 145973"/>
              <a:gd name="connsiteX3" fmla="*/ 206566 w 490251"/>
              <a:gd name="connsiteY3" fmla="*/ 71610 h 145973"/>
              <a:gd name="connsiteX4" fmla="*/ 261651 w 490251"/>
              <a:gd name="connsiteY4" fmla="*/ 74364 h 145973"/>
              <a:gd name="connsiteX5" fmla="*/ 319489 w 490251"/>
              <a:gd name="connsiteY5" fmla="*/ 90889 h 145973"/>
              <a:gd name="connsiteX6" fmla="*/ 363557 w 490251"/>
              <a:gd name="connsiteY6" fmla="*/ 115677 h 145973"/>
              <a:gd name="connsiteX7" fmla="*/ 413132 w 490251"/>
              <a:gd name="connsiteY7" fmla="*/ 145973 h 145973"/>
              <a:gd name="connsiteX8" fmla="*/ 490251 w 490251"/>
              <a:gd name="connsiteY8" fmla="*/ 110169 h 145973"/>
              <a:gd name="connsiteX9" fmla="*/ 435166 w 490251"/>
              <a:gd name="connsiteY9" fmla="*/ 63347 h 145973"/>
              <a:gd name="connsiteX10" fmla="*/ 391099 w 490251"/>
              <a:gd name="connsiteY10" fmla="*/ 38559 h 145973"/>
              <a:gd name="connsiteX11" fmla="*/ 336014 w 490251"/>
              <a:gd name="connsiteY11" fmla="*/ 22034 h 145973"/>
              <a:gd name="connsiteX12" fmla="*/ 275422 w 490251"/>
              <a:gd name="connsiteY12" fmla="*/ 5508 h 145973"/>
              <a:gd name="connsiteX13" fmla="*/ 206566 w 490251"/>
              <a:gd name="connsiteY13" fmla="*/ 0 h 145973"/>
              <a:gd name="connsiteX14" fmla="*/ 148728 w 490251"/>
              <a:gd name="connsiteY14" fmla="*/ 11017 h 145973"/>
              <a:gd name="connsiteX15" fmla="*/ 85381 w 490251"/>
              <a:gd name="connsiteY15" fmla="*/ 30296 h 145973"/>
              <a:gd name="connsiteX16" fmla="*/ 0 w 490251"/>
              <a:gd name="connsiteY16" fmla="*/ 71610 h 145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0251" h="145973">
                <a:moveTo>
                  <a:pt x="0" y="71610"/>
                </a:moveTo>
                <a:lnTo>
                  <a:pt x="74364" y="123940"/>
                </a:lnTo>
                <a:lnTo>
                  <a:pt x="140465" y="85381"/>
                </a:lnTo>
                <a:lnTo>
                  <a:pt x="206566" y="71610"/>
                </a:lnTo>
                <a:lnTo>
                  <a:pt x="261651" y="74364"/>
                </a:lnTo>
                <a:lnTo>
                  <a:pt x="319489" y="90889"/>
                </a:lnTo>
                <a:lnTo>
                  <a:pt x="363557" y="115677"/>
                </a:lnTo>
                <a:lnTo>
                  <a:pt x="413132" y="145973"/>
                </a:lnTo>
                <a:lnTo>
                  <a:pt x="490251" y="110169"/>
                </a:lnTo>
                <a:lnTo>
                  <a:pt x="435166" y="63347"/>
                </a:lnTo>
                <a:lnTo>
                  <a:pt x="391099" y="38559"/>
                </a:lnTo>
                <a:lnTo>
                  <a:pt x="336014" y="22034"/>
                </a:lnTo>
                <a:lnTo>
                  <a:pt x="275422" y="5508"/>
                </a:lnTo>
                <a:lnTo>
                  <a:pt x="206566" y="0"/>
                </a:lnTo>
                <a:lnTo>
                  <a:pt x="148728" y="11017"/>
                </a:lnTo>
                <a:lnTo>
                  <a:pt x="85381" y="30296"/>
                </a:lnTo>
                <a:lnTo>
                  <a:pt x="0" y="71610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4C5F1BF-1E34-4964-818C-2F8A19A5A851}"/>
              </a:ext>
            </a:extLst>
          </p:cNvPr>
          <p:cNvSpPr/>
          <p:nvPr/>
        </p:nvSpPr>
        <p:spPr>
          <a:xfrm>
            <a:off x="4913408" y="2298857"/>
            <a:ext cx="140465" cy="267159"/>
          </a:xfrm>
          <a:custGeom>
            <a:avLst/>
            <a:gdLst>
              <a:gd name="connsiteX0" fmla="*/ 30297 w 140465"/>
              <a:gd name="connsiteY0" fmla="*/ 24788 h 267159"/>
              <a:gd name="connsiteX1" fmla="*/ 121186 w 140465"/>
              <a:gd name="connsiteY1" fmla="*/ 0 h 267159"/>
              <a:gd name="connsiteX2" fmla="*/ 140465 w 140465"/>
              <a:gd name="connsiteY2" fmla="*/ 154237 h 267159"/>
              <a:gd name="connsiteX3" fmla="*/ 115677 w 140465"/>
              <a:gd name="connsiteY3" fmla="*/ 206567 h 267159"/>
              <a:gd name="connsiteX4" fmla="*/ 60593 w 140465"/>
              <a:gd name="connsiteY4" fmla="*/ 267159 h 267159"/>
              <a:gd name="connsiteX5" fmla="*/ 0 w 140465"/>
              <a:gd name="connsiteY5" fmla="*/ 223092 h 267159"/>
              <a:gd name="connsiteX6" fmla="*/ 44068 w 140465"/>
              <a:gd name="connsiteY6" fmla="*/ 159745 h 267159"/>
              <a:gd name="connsiteX7" fmla="*/ 49576 w 140465"/>
              <a:gd name="connsiteY7" fmla="*/ 126694 h 267159"/>
              <a:gd name="connsiteX8" fmla="*/ 55084 w 140465"/>
              <a:gd name="connsiteY8" fmla="*/ 101906 h 267159"/>
              <a:gd name="connsiteX9" fmla="*/ 55084 w 140465"/>
              <a:gd name="connsiteY9" fmla="*/ 71610 h 267159"/>
              <a:gd name="connsiteX10" fmla="*/ 30297 w 140465"/>
              <a:gd name="connsiteY10" fmla="*/ 24788 h 26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0465" h="267159">
                <a:moveTo>
                  <a:pt x="30297" y="24788"/>
                </a:moveTo>
                <a:lnTo>
                  <a:pt x="121186" y="0"/>
                </a:lnTo>
                <a:lnTo>
                  <a:pt x="140465" y="154237"/>
                </a:lnTo>
                <a:lnTo>
                  <a:pt x="115677" y="206567"/>
                </a:lnTo>
                <a:lnTo>
                  <a:pt x="60593" y="267159"/>
                </a:lnTo>
                <a:lnTo>
                  <a:pt x="0" y="223092"/>
                </a:lnTo>
                <a:lnTo>
                  <a:pt x="44068" y="159745"/>
                </a:lnTo>
                <a:lnTo>
                  <a:pt x="49576" y="126694"/>
                </a:lnTo>
                <a:lnTo>
                  <a:pt x="55084" y="101906"/>
                </a:lnTo>
                <a:lnTo>
                  <a:pt x="55084" y="71610"/>
                </a:lnTo>
                <a:lnTo>
                  <a:pt x="30297" y="24788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D88BC682-C951-4F73-94C7-15E34E15C2C9}"/>
              </a:ext>
            </a:extLst>
          </p:cNvPr>
          <p:cNvSpPr/>
          <p:nvPr/>
        </p:nvSpPr>
        <p:spPr>
          <a:xfrm>
            <a:off x="4578588" y="2265535"/>
            <a:ext cx="332065" cy="270186"/>
          </a:xfrm>
          <a:prstGeom prst="ellipse">
            <a:avLst/>
          </a:prstGeom>
          <a:pattFill prst="ltUpDiag">
            <a:fgClr>
              <a:srgbClr val="FF0000"/>
            </a:fgClr>
            <a:bgClr>
              <a:schemeClr val="bg1"/>
            </a:bgClr>
          </a:patt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DF2F28A-5C8D-41B1-949F-0D9E47EE1AF1}"/>
              </a:ext>
            </a:extLst>
          </p:cNvPr>
          <p:cNvSpPr/>
          <p:nvPr/>
        </p:nvSpPr>
        <p:spPr>
          <a:xfrm>
            <a:off x="1104900" y="823630"/>
            <a:ext cx="400050" cy="381000"/>
          </a:xfrm>
          <a:prstGeom prst="roundRect">
            <a:avLst/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①</a:t>
            </a: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A877A8CF-FB56-40D6-939C-602921B6D455}"/>
              </a:ext>
            </a:extLst>
          </p:cNvPr>
          <p:cNvCxnSpPr>
            <a:cxnSpLocks/>
          </p:cNvCxnSpPr>
          <p:nvPr/>
        </p:nvCxnSpPr>
        <p:spPr>
          <a:xfrm>
            <a:off x="1543050" y="1014130"/>
            <a:ext cx="1364052" cy="1306376"/>
          </a:xfrm>
          <a:prstGeom prst="bentConnector3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74D035FA-668A-4C8F-8B2C-84294E8C33B1}"/>
              </a:ext>
            </a:extLst>
          </p:cNvPr>
          <p:cNvSpPr/>
          <p:nvPr/>
        </p:nvSpPr>
        <p:spPr>
          <a:xfrm>
            <a:off x="6353175" y="709330"/>
            <a:ext cx="400050" cy="381000"/>
          </a:xfrm>
          <a:prstGeom prst="roundRect">
            <a:avLst/>
          </a:prstGeom>
          <a:noFill/>
          <a:ln w="444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②</a:t>
            </a:r>
          </a:p>
        </p:txBody>
      </p:sp>
      <p:cxnSp>
        <p:nvCxnSpPr>
          <p:cNvPr id="19" name="연결선: 꺾임 18">
            <a:extLst>
              <a:ext uri="{FF2B5EF4-FFF2-40B4-BE49-F238E27FC236}">
                <a16:creationId xmlns:a16="http://schemas.microsoft.com/office/drawing/2014/main" id="{774E9146-78AE-4727-882F-EF100B6E3A3C}"/>
              </a:ext>
            </a:extLst>
          </p:cNvPr>
          <p:cNvCxnSpPr>
            <a:cxnSpLocks/>
            <a:stCxn id="35" idx="2"/>
            <a:endCxn id="16" idx="7"/>
          </p:cNvCxnSpPr>
          <p:nvPr/>
        </p:nvCxnSpPr>
        <p:spPr>
          <a:xfrm rot="5400000">
            <a:off x="4681905" y="1997869"/>
            <a:ext cx="2778835" cy="963757"/>
          </a:xfrm>
          <a:prstGeom prst="bentConnector2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D3DE2FB1-158C-460D-9CE4-D07112A53CA7}"/>
              </a:ext>
            </a:extLst>
          </p:cNvPr>
          <p:cNvCxnSpPr>
            <a:cxnSpLocks/>
            <a:stCxn id="35" idx="1"/>
          </p:cNvCxnSpPr>
          <p:nvPr/>
        </p:nvCxnSpPr>
        <p:spPr>
          <a:xfrm rot="10800000" flipV="1">
            <a:off x="4076701" y="899830"/>
            <a:ext cx="2276475" cy="2152650"/>
          </a:xfrm>
          <a:prstGeom prst="bentConnector3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3517D276-65C1-4592-8E1D-3B31F908AF9F}"/>
              </a:ext>
            </a:extLst>
          </p:cNvPr>
          <p:cNvSpPr/>
          <p:nvPr/>
        </p:nvSpPr>
        <p:spPr>
          <a:xfrm>
            <a:off x="1143000" y="5252755"/>
            <a:ext cx="400050" cy="381000"/>
          </a:xfrm>
          <a:prstGeom prst="round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③</a:t>
            </a:r>
          </a:p>
        </p:txBody>
      </p: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BFCE4C29-8B00-4A13-8E6D-826E38BF7A9C}"/>
              </a:ext>
            </a:extLst>
          </p:cNvPr>
          <p:cNvCxnSpPr>
            <a:cxnSpLocks/>
            <a:stCxn id="44" idx="3"/>
          </p:cNvCxnSpPr>
          <p:nvPr/>
        </p:nvCxnSpPr>
        <p:spPr>
          <a:xfrm flipV="1">
            <a:off x="1543050" y="4662205"/>
            <a:ext cx="2152650" cy="781050"/>
          </a:xfrm>
          <a:prstGeom prst="bentConnector3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연결선: 꺾임 47">
            <a:extLst>
              <a:ext uri="{FF2B5EF4-FFF2-40B4-BE49-F238E27FC236}">
                <a16:creationId xmlns:a16="http://schemas.microsoft.com/office/drawing/2014/main" id="{5E04F0FD-A88D-447F-AED9-B3B6DF96BE84}"/>
              </a:ext>
            </a:extLst>
          </p:cNvPr>
          <p:cNvCxnSpPr>
            <a:cxnSpLocks/>
            <a:stCxn id="44" idx="3"/>
          </p:cNvCxnSpPr>
          <p:nvPr/>
        </p:nvCxnSpPr>
        <p:spPr>
          <a:xfrm flipV="1">
            <a:off x="1543050" y="5214655"/>
            <a:ext cx="4895850" cy="228600"/>
          </a:xfrm>
          <a:prstGeom prst="bentConnector3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74E06748-45D2-4FE9-A640-F7B71BAAA63B}"/>
              </a:ext>
            </a:extLst>
          </p:cNvPr>
          <p:cNvSpPr/>
          <p:nvPr/>
        </p:nvSpPr>
        <p:spPr>
          <a:xfrm>
            <a:off x="8562975" y="3390900"/>
            <a:ext cx="3400425" cy="28670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>
                <a:solidFill>
                  <a:schemeClr val="tx1"/>
                </a:solidFill>
              </a:rPr>
              <a:t>※ </a:t>
            </a:r>
            <a:r>
              <a:rPr lang="ko-KR" altLang="en-US" sz="1600" b="1" u="sng" dirty="0">
                <a:solidFill>
                  <a:schemeClr val="tx1"/>
                </a:solidFill>
              </a:rPr>
              <a:t>공통사항</a:t>
            </a:r>
            <a:endParaRPr lang="en-US" altLang="ko-KR" sz="1600" b="1" u="sng" dirty="0">
              <a:solidFill>
                <a:schemeClr val="tx1"/>
              </a:solidFill>
            </a:endParaRPr>
          </a:p>
          <a:p>
            <a:endParaRPr lang="en-US" altLang="ko-KR" sz="1600" b="1" u="sng" dirty="0">
              <a:solidFill>
                <a:srgbClr val="FF0000"/>
              </a:solidFill>
            </a:endParaRPr>
          </a:p>
          <a:p>
            <a:endParaRPr lang="en-US" altLang="ko-KR" sz="1400" dirty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ko-KR" altLang="en-US" sz="1300" dirty="0">
                <a:solidFill>
                  <a:schemeClr val="tx1"/>
                </a:solidFill>
              </a:rPr>
              <a:t>공사 범위 내 </a:t>
            </a:r>
            <a:r>
              <a:rPr lang="ko-KR" altLang="en-US" sz="1300" dirty="0" err="1">
                <a:solidFill>
                  <a:schemeClr val="tx1"/>
                </a:solidFill>
              </a:rPr>
              <a:t>보도블럭</a:t>
            </a:r>
            <a:r>
              <a:rPr lang="ko-KR" altLang="en-US" sz="1300" dirty="0">
                <a:solidFill>
                  <a:schemeClr val="tx1"/>
                </a:solidFill>
              </a:rPr>
              <a:t> 신품 교체</a:t>
            </a:r>
            <a:endParaRPr lang="en-US" altLang="ko-KR" sz="1300" dirty="0">
              <a:solidFill>
                <a:schemeClr val="tx1"/>
              </a:solidFill>
            </a:endParaRPr>
          </a:p>
          <a:p>
            <a:endParaRPr lang="en-US" altLang="ko-KR" sz="1300" dirty="0">
              <a:solidFill>
                <a:schemeClr val="tx1"/>
              </a:solidFill>
            </a:endParaRPr>
          </a:p>
          <a:p>
            <a:r>
              <a:rPr lang="en-US" altLang="ko-KR" sz="1300" dirty="0">
                <a:solidFill>
                  <a:schemeClr val="tx1"/>
                </a:solidFill>
              </a:rPr>
              <a:t>2. </a:t>
            </a:r>
            <a:r>
              <a:rPr lang="ko-KR" altLang="en-US" sz="1300" dirty="0">
                <a:solidFill>
                  <a:schemeClr val="tx1"/>
                </a:solidFill>
              </a:rPr>
              <a:t>진리관 뒤 배수로 덮개 정비 및 보수</a:t>
            </a:r>
            <a:endParaRPr lang="en-US" altLang="ko-KR" sz="1300" dirty="0">
              <a:solidFill>
                <a:schemeClr val="tx1"/>
              </a:solidFill>
            </a:endParaRPr>
          </a:p>
          <a:p>
            <a:r>
              <a:rPr lang="en-US" altLang="ko-KR" sz="1300" dirty="0">
                <a:solidFill>
                  <a:schemeClr val="tx1"/>
                </a:solidFill>
              </a:rPr>
              <a:t>    ( </a:t>
            </a:r>
            <a:r>
              <a:rPr lang="ko-KR" altLang="en-US" sz="1300" dirty="0">
                <a:solidFill>
                  <a:schemeClr val="tx1"/>
                </a:solidFill>
              </a:rPr>
              <a:t>일부분 </a:t>
            </a:r>
            <a:r>
              <a:rPr lang="ko-KR" altLang="en-US" sz="1300" dirty="0" err="1">
                <a:solidFill>
                  <a:schemeClr val="tx1"/>
                </a:solidFill>
              </a:rPr>
              <a:t>트렌치</a:t>
            </a:r>
            <a:r>
              <a:rPr lang="ko-KR" altLang="en-US" sz="1300" dirty="0">
                <a:solidFill>
                  <a:schemeClr val="tx1"/>
                </a:solidFill>
              </a:rPr>
              <a:t> 교체</a:t>
            </a:r>
            <a:r>
              <a:rPr lang="en-US" altLang="ko-KR" sz="1300" dirty="0">
                <a:solidFill>
                  <a:schemeClr val="tx1"/>
                </a:solidFill>
              </a:rPr>
              <a:t>)</a:t>
            </a:r>
          </a:p>
          <a:p>
            <a:endParaRPr lang="en-US" altLang="ko-KR" sz="1300" dirty="0">
              <a:solidFill>
                <a:schemeClr val="tx1"/>
              </a:solidFill>
            </a:endParaRPr>
          </a:p>
          <a:p>
            <a:r>
              <a:rPr lang="en-US" altLang="ko-KR" sz="1300" dirty="0">
                <a:solidFill>
                  <a:schemeClr val="tx1"/>
                </a:solidFill>
              </a:rPr>
              <a:t>3. </a:t>
            </a:r>
            <a:r>
              <a:rPr lang="ko-KR" altLang="en-US" sz="1300" dirty="0">
                <a:solidFill>
                  <a:schemeClr val="tx1"/>
                </a:solidFill>
              </a:rPr>
              <a:t>운동장 입구 배수로 정비 및 보수</a:t>
            </a:r>
            <a:endParaRPr lang="en-US" altLang="ko-KR" sz="1300" dirty="0">
              <a:solidFill>
                <a:schemeClr val="tx1"/>
              </a:solidFill>
            </a:endParaRPr>
          </a:p>
          <a:p>
            <a:endParaRPr lang="en-US" altLang="ko-KR" sz="1300" dirty="0">
              <a:solidFill>
                <a:schemeClr val="tx1"/>
              </a:solidFill>
            </a:endParaRPr>
          </a:p>
          <a:p>
            <a:r>
              <a:rPr lang="en-US" altLang="ko-KR" sz="1300" dirty="0">
                <a:solidFill>
                  <a:schemeClr val="tx1"/>
                </a:solidFill>
              </a:rPr>
              <a:t>4</a:t>
            </a:r>
            <a:r>
              <a:rPr lang="en-US" altLang="ko-KR" sz="1300">
                <a:solidFill>
                  <a:schemeClr val="tx1"/>
                </a:solidFill>
              </a:rPr>
              <a:t>. </a:t>
            </a:r>
            <a:r>
              <a:rPr lang="ko-KR" altLang="en-US" sz="1300" dirty="0">
                <a:solidFill>
                  <a:schemeClr val="tx1"/>
                </a:solidFill>
              </a:rPr>
              <a:t>경계석 조정 및 교체</a:t>
            </a:r>
            <a:endParaRPr lang="en-US" altLang="ko-KR" sz="1300" dirty="0">
              <a:solidFill>
                <a:schemeClr val="tx1"/>
              </a:solidFill>
            </a:endParaRPr>
          </a:p>
          <a:p>
            <a:pPr algn="ctr"/>
            <a:endParaRPr lang="ko-KR" altLang="en-US" dirty="0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421AF79-3DF8-45B1-A25F-42BB7B5822DF}"/>
              </a:ext>
            </a:extLst>
          </p:cNvPr>
          <p:cNvCxnSpPr>
            <a:cxnSpLocks/>
          </p:cNvCxnSpPr>
          <p:nvPr/>
        </p:nvCxnSpPr>
        <p:spPr>
          <a:xfrm flipV="1">
            <a:off x="3988525" y="5081497"/>
            <a:ext cx="0" cy="1331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021DFFF0-A9DC-4CA9-8124-F50E907DE7F5}"/>
              </a:ext>
            </a:extLst>
          </p:cNvPr>
          <p:cNvSpPr/>
          <p:nvPr/>
        </p:nvSpPr>
        <p:spPr>
          <a:xfrm>
            <a:off x="5870661" y="4084557"/>
            <a:ext cx="174341" cy="394936"/>
          </a:xfrm>
          <a:custGeom>
            <a:avLst/>
            <a:gdLst>
              <a:gd name="connsiteX0" fmla="*/ 99624 w 174341"/>
              <a:gd name="connsiteY0" fmla="*/ 391378 h 394936"/>
              <a:gd name="connsiteX1" fmla="*/ 71160 w 174341"/>
              <a:gd name="connsiteY1" fmla="*/ 341566 h 394936"/>
              <a:gd name="connsiteX2" fmla="*/ 96066 w 174341"/>
              <a:gd name="connsiteY2" fmla="*/ 85392 h 394936"/>
              <a:gd name="connsiteX3" fmla="*/ 174341 w 174341"/>
              <a:gd name="connsiteY3" fmla="*/ 0 h 394936"/>
              <a:gd name="connsiteX4" fmla="*/ 49812 w 174341"/>
              <a:gd name="connsiteY4" fmla="*/ 3558 h 394936"/>
              <a:gd name="connsiteX5" fmla="*/ 42696 w 174341"/>
              <a:gd name="connsiteY5" fmla="*/ 24906 h 394936"/>
              <a:gd name="connsiteX6" fmla="*/ 0 w 174341"/>
              <a:gd name="connsiteY6" fmla="*/ 355798 h 394936"/>
              <a:gd name="connsiteX7" fmla="*/ 32022 w 174341"/>
              <a:gd name="connsiteY7" fmla="*/ 394936 h 394936"/>
              <a:gd name="connsiteX8" fmla="*/ 99624 w 174341"/>
              <a:gd name="connsiteY8" fmla="*/ 391378 h 394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341" h="394936">
                <a:moveTo>
                  <a:pt x="99624" y="391378"/>
                </a:moveTo>
                <a:lnTo>
                  <a:pt x="71160" y="341566"/>
                </a:lnTo>
                <a:lnTo>
                  <a:pt x="96066" y="85392"/>
                </a:lnTo>
                <a:lnTo>
                  <a:pt x="174341" y="0"/>
                </a:lnTo>
                <a:lnTo>
                  <a:pt x="49812" y="3558"/>
                </a:lnTo>
                <a:lnTo>
                  <a:pt x="42696" y="24906"/>
                </a:lnTo>
                <a:lnTo>
                  <a:pt x="0" y="355798"/>
                </a:lnTo>
                <a:lnTo>
                  <a:pt x="32022" y="394936"/>
                </a:lnTo>
                <a:lnTo>
                  <a:pt x="99624" y="391378"/>
                </a:lnTo>
                <a:close/>
              </a:path>
            </a:pathLst>
          </a:custGeom>
          <a:solidFill>
            <a:srgbClr val="00B0F0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자유형: 도형 16">
            <a:extLst>
              <a:ext uri="{FF2B5EF4-FFF2-40B4-BE49-F238E27FC236}">
                <a16:creationId xmlns:a16="http://schemas.microsoft.com/office/drawing/2014/main" id="{D9D0DF28-58CC-497B-A005-FCD98917A444}"/>
              </a:ext>
            </a:extLst>
          </p:cNvPr>
          <p:cNvSpPr/>
          <p:nvPr/>
        </p:nvSpPr>
        <p:spPr>
          <a:xfrm>
            <a:off x="5863546" y="5333407"/>
            <a:ext cx="1060277" cy="373588"/>
          </a:xfrm>
          <a:custGeom>
            <a:avLst/>
            <a:gdLst>
              <a:gd name="connsiteX0" fmla="*/ 0 w 1060277"/>
              <a:gd name="connsiteY0" fmla="*/ 195689 h 373588"/>
              <a:gd name="connsiteX1" fmla="*/ 195688 w 1060277"/>
              <a:gd name="connsiteY1" fmla="*/ 206363 h 373588"/>
              <a:gd name="connsiteX2" fmla="*/ 426957 w 1060277"/>
              <a:gd name="connsiteY2" fmla="*/ 53370 h 373588"/>
              <a:gd name="connsiteX3" fmla="*/ 547928 w 1060277"/>
              <a:gd name="connsiteY3" fmla="*/ 135203 h 373588"/>
              <a:gd name="connsiteX4" fmla="*/ 494558 w 1060277"/>
              <a:gd name="connsiteY4" fmla="*/ 220595 h 373588"/>
              <a:gd name="connsiteX5" fmla="*/ 494558 w 1060277"/>
              <a:gd name="connsiteY5" fmla="*/ 273964 h 373588"/>
              <a:gd name="connsiteX6" fmla="*/ 533696 w 1060277"/>
              <a:gd name="connsiteY6" fmla="*/ 313102 h 373588"/>
              <a:gd name="connsiteX7" fmla="*/ 604856 w 1060277"/>
              <a:gd name="connsiteY7" fmla="*/ 320218 h 373588"/>
              <a:gd name="connsiteX8" fmla="*/ 750733 w 1060277"/>
              <a:gd name="connsiteY8" fmla="*/ 263290 h 373588"/>
              <a:gd name="connsiteX9" fmla="*/ 949979 w 1060277"/>
              <a:gd name="connsiteY9" fmla="*/ 373588 h 373588"/>
              <a:gd name="connsiteX10" fmla="*/ 1060277 w 1060277"/>
              <a:gd name="connsiteY10" fmla="*/ 352240 h 373588"/>
              <a:gd name="connsiteX11" fmla="*/ 875262 w 1060277"/>
              <a:gd name="connsiteY11" fmla="*/ 295312 h 373588"/>
              <a:gd name="connsiteX12" fmla="*/ 469652 w 1060277"/>
              <a:gd name="connsiteY12" fmla="*/ 17790 h 373588"/>
              <a:gd name="connsiteX13" fmla="*/ 441189 w 1060277"/>
              <a:gd name="connsiteY13" fmla="*/ 0 h 373588"/>
              <a:gd name="connsiteX14" fmla="*/ 394935 w 1060277"/>
              <a:gd name="connsiteY14" fmla="*/ 14232 h 373588"/>
              <a:gd name="connsiteX15" fmla="*/ 188572 w 1060277"/>
              <a:gd name="connsiteY15" fmla="*/ 138761 h 373588"/>
              <a:gd name="connsiteX16" fmla="*/ 0 w 1060277"/>
              <a:gd name="connsiteY16" fmla="*/ 195689 h 37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60277" h="373588">
                <a:moveTo>
                  <a:pt x="0" y="195689"/>
                </a:moveTo>
                <a:lnTo>
                  <a:pt x="195688" y="206363"/>
                </a:lnTo>
                <a:lnTo>
                  <a:pt x="426957" y="53370"/>
                </a:lnTo>
                <a:lnTo>
                  <a:pt x="547928" y="135203"/>
                </a:lnTo>
                <a:lnTo>
                  <a:pt x="494558" y="220595"/>
                </a:lnTo>
                <a:lnTo>
                  <a:pt x="494558" y="273964"/>
                </a:lnTo>
                <a:lnTo>
                  <a:pt x="533696" y="313102"/>
                </a:lnTo>
                <a:lnTo>
                  <a:pt x="604856" y="320218"/>
                </a:lnTo>
                <a:lnTo>
                  <a:pt x="750733" y="263290"/>
                </a:lnTo>
                <a:lnTo>
                  <a:pt x="949979" y="373588"/>
                </a:lnTo>
                <a:lnTo>
                  <a:pt x="1060277" y="352240"/>
                </a:lnTo>
                <a:lnTo>
                  <a:pt x="875262" y="295312"/>
                </a:lnTo>
                <a:lnTo>
                  <a:pt x="469652" y="17790"/>
                </a:lnTo>
                <a:lnTo>
                  <a:pt x="441189" y="0"/>
                </a:lnTo>
                <a:lnTo>
                  <a:pt x="394935" y="14232"/>
                </a:lnTo>
                <a:lnTo>
                  <a:pt x="188572" y="138761"/>
                </a:lnTo>
                <a:lnTo>
                  <a:pt x="0" y="195689"/>
                </a:lnTo>
                <a:close/>
              </a:path>
            </a:pathLst>
          </a:custGeom>
          <a:solidFill>
            <a:srgbClr val="00B050"/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264EEF66-0332-4F92-B95D-C60F35541A8A}"/>
              </a:ext>
            </a:extLst>
          </p:cNvPr>
          <p:cNvSpPr/>
          <p:nvPr/>
        </p:nvSpPr>
        <p:spPr>
          <a:xfrm>
            <a:off x="6023654" y="4664507"/>
            <a:ext cx="1095857" cy="921516"/>
          </a:xfrm>
          <a:custGeom>
            <a:avLst/>
            <a:gdLst>
              <a:gd name="connsiteX0" fmla="*/ 17790 w 1095857"/>
              <a:gd name="connsiteY0" fmla="*/ 0 h 921516"/>
              <a:gd name="connsiteX1" fmla="*/ 0 w 1095857"/>
              <a:gd name="connsiteY1" fmla="*/ 85392 h 921516"/>
              <a:gd name="connsiteX2" fmla="*/ 355798 w 1095857"/>
              <a:gd name="connsiteY2" fmla="*/ 480327 h 921516"/>
              <a:gd name="connsiteX3" fmla="*/ 426958 w 1095857"/>
              <a:gd name="connsiteY3" fmla="*/ 544371 h 921516"/>
              <a:gd name="connsiteX4" fmla="*/ 1006908 w 1095857"/>
              <a:gd name="connsiteY4" fmla="*/ 921516 h 921516"/>
              <a:gd name="connsiteX5" fmla="*/ 1088741 w 1095857"/>
              <a:gd name="connsiteY5" fmla="*/ 917958 h 921516"/>
              <a:gd name="connsiteX6" fmla="*/ 1063835 w 1095857"/>
              <a:gd name="connsiteY6" fmla="*/ 846799 h 921516"/>
              <a:gd name="connsiteX7" fmla="*/ 1028256 w 1095857"/>
              <a:gd name="connsiteY7" fmla="*/ 843241 h 921516"/>
              <a:gd name="connsiteX8" fmla="*/ 957096 w 1095857"/>
              <a:gd name="connsiteY8" fmla="*/ 814777 h 921516"/>
              <a:gd name="connsiteX9" fmla="*/ 1095857 w 1095857"/>
              <a:gd name="connsiteY9" fmla="*/ 604856 h 921516"/>
              <a:gd name="connsiteX10" fmla="*/ 1092299 w 1095857"/>
              <a:gd name="connsiteY10" fmla="*/ 451863 h 921516"/>
              <a:gd name="connsiteX11" fmla="*/ 1042488 w 1095857"/>
              <a:gd name="connsiteY11" fmla="*/ 402052 h 921516"/>
              <a:gd name="connsiteX12" fmla="*/ 608414 w 1095857"/>
              <a:gd name="connsiteY12" fmla="*/ 498117 h 921516"/>
              <a:gd name="connsiteX13" fmla="*/ 519465 w 1095857"/>
              <a:gd name="connsiteY13" fmla="*/ 491001 h 921516"/>
              <a:gd name="connsiteX14" fmla="*/ 426958 w 1095857"/>
              <a:gd name="connsiteY14" fmla="*/ 434074 h 921516"/>
              <a:gd name="connsiteX15" fmla="*/ 17790 w 1095857"/>
              <a:gd name="connsiteY15" fmla="*/ 0 h 92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95857" h="921516">
                <a:moveTo>
                  <a:pt x="17790" y="0"/>
                </a:moveTo>
                <a:lnTo>
                  <a:pt x="0" y="85392"/>
                </a:lnTo>
                <a:lnTo>
                  <a:pt x="355798" y="480327"/>
                </a:lnTo>
                <a:lnTo>
                  <a:pt x="426958" y="544371"/>
                </a:lnTo>
                <a:lnTo>
                  <a:pt x="1006908" y="921516"/>
                </a:lnTo>
                <a:lnTo>
                  <a:pt x="1088741" y="917958"/>
                </a:lnTo>
                <a:lnTo>
                  <a:pt x="1063835" y="846799"/>
                </a:lnTo>
                <a:lnTo>
                  <a:pt x="1028256" y="843241"/>
                </a:lnTo>
                <a:lnTo>
                  <a:pt x="957096" y="814777"/>
                </a:lnTo>
                <a:lnTo>
                  <a:pt x="1095857" y="604856"/>
                </a:lnTo>
                <a:lnTo>
                  <a:pt x="1092299" y="451863"/>
                </a:lnTo>
                <a:lnTo>
                  <a:pt x="1042488" y="402052"/>
                </a:lnTo>
                <a:lnTo>
                  <a:pt x="608414" y="498117"/>
                </a:lnTo>
                <a:lnTo>
                  <a:pt x="519465" y="491001"/>
                </a:lnTo>
                <a:lnTo>
                  <a:pt x="426958" y="434074"/>
                </a:lnTo>
                <a:lnTo>
                  <a:pt x="1779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자유형: 도형 1">
            <a:extLst>
              <a:ext uri="{FF2B5EF4-FFF2-40B4-BE49-F238E27FC236}">
                <a16:creationId xmlns:a16="http://schemas.microsoft.com/office/drawing/2014/main" id="{CE2D93D2-2C10-4F68-BE54-7F472D89B305}"/>
              </a:ext>
            </a:extLst>
          </p:cNvPr>
          <p:cNvSpPr/>
          <p:nvPr/>
        </p:nvSpPr>
        <p:spPr>
          <a:xfrm>
            <a:off x="1477433" y="2239433"/>
            <a:ext cx="414867" cy="910167"/>
          </a:xfrm>
          <a:custGeom>
            <a:avLst/>
            <a:gdLst>
              <a:gd name="connsiteX0" fmla="*/ 122767 w 414867"/>
              <a:gd name="connsiteY0" fmla="*/ 55034 h 910167"/>
              <a:gd name="connsiteX1" fmla="*/ 135467 w 414867"/>
              <a:gd name="connsiteY1" fmla="*/ 0 h 910167"/>
              <a:gd name="connsiteX2" fmla="*/ 0 w 414867"/>
              <a:gd name="connsiteY2" fmla="*/ 42334 h 910167"/>
              <a:gd name="connsiteX3" fmla="*/ 0 w 414867"/>
              <a:gd name="connsiteY3" fmla="*/ 910167 h 910167"/>
              <a:gd name="connsiteX4" fmla="*/ 410634 w 414867"/>
              <a:gd name="connsiteY4" fmla="*/ 905934 h 910167"/>
              <a:gd name="connsiteX5" fmla="*/ 414867 w 414867"/>
              <a:gd name="connsiteY5" fmla="*/ 821267 h 910167"/>
              <a:gd name="connsiteX6" fmla="*/ 46567 w 414867"/>
              <a:gd name="connsiteY6" fmla="*/ 825500 h 910167"/>
              <a:gd name="connsiteX7" fmla="*/ 33867 w 414867"/>
              <a:gd name="connsiteY7" fmla="*/ 55034 h 910167"/>
              <a:gd name="connsiteX8" fmla="*/ 122767 w 414867"/>
              <a:gd name="connsiteY8" fmla="*/ 55034 h 910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867" h="910167">
                <a:moveTo>
                  <a:pt x="122767" y="55034"/>
                </a:moveTo>
                <a:lnTo>
                  <a:pt x="135467" y="0"/>
                </a:lnTo>
                <a:lnTo>
                  <a:pt x="0" y="42334"/>
                </a:lnTo>
                <a:lnTo>
                  <a:pt x="0" y="910167"/>
                </a:lnTo>
                <a:lnTo>
                  <a:pt x="410634" y="905934"/>
                </a:lnTo>
                <a:lnTo>
                  <a:pt x="414867" y="821267"/>
                </a:lnTo>
                <a:lnTo>
                  <a:pt x="46567" y="825500"/>
                </a:lnTo>
                <a:lnTo>
                  <a:pt x="33867" y="55034"/>
                </a:lnTo>
                <a:lnTo>
                  <a:pt x="122767" y="55034"/>
                </a:lnTo>
                <a:close/>
              </a:path>
            </a:pathLst>
          </a:custGeom>
          <a:solidFill>
            <a:srgbClr val="FFC000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1497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53</Words>
  <Application>Microsoft Office PowerPoint</Application>
  <PresentationFormat>와이드스크린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Administrator</cp:lastModifiedBy>
  <cp:revision>26</cp:revision>
  <cp:lastPrinted>2023-07-21T00:05:13Z</cp:lastPrinted>
  <dcterms:created xsi:type="dcterms:W3CDTF">2023-04-21T04:32:22Z</dcterms:created>
  <dcterms:modified xsi:type="dcterms:W3CDTF">2023-07-21T02:57:40Z</dcterms:modified>
</cp:coreProperties>
</file>